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256" r:id="rId2"/>
    <p:sldId id="303" r:id="rId3"/>
    <p:sldId id="297" r:id="rId4"/>
    <p:sldId id="310" r:id="rId5"/>
    <p:sldId id="304" r:id="rId6"/>
    <p:sldId id="271" r:id="rId7"/>
    <p:sldId id="309" r:id="rId8"/>
    <p:sldId id="305" r:id="rId9"/>
    <p:sldId id="286" r:id="rId10"/>
    <p:sldId id="269" r:id="rId11"/>
    <p:sldId id="282" r:id="rId12"/>
    <p:sldId id="348" r:id="rId13"/>
    <p:sldId id="337" r:id="rId14"/>
    <p:sldId id="338" r:id="rId15"/>
    <p:sldId id="339" r:id="rId16"/>
    <p:sldId id="340" r:id="rId17"/>
    <p:sldId id="341" r:id="rId18"/>
    <p:sldId id="342" r:id="rId19"/>
    <p:sldId id="343" r:id="rId20"/>
    <p:sldId id="306" r:id="rId21"/>
    <p:sldId id="344" r:id="rId22"/>
    <p:sldId id="346" r:id="rId23"/>
    <p:sldId id="345" r:id="rId24"/>
    <p:sldId id="347" r:id="rId25"/>
    <p:sldId id="283" r:id="rId26"/>
    <p:sldId id="285" r:id="rId27"/>
    <p:sldId id="349" r:id="rId28"/>
    <p:sldId id="298" r:id="rId29"/>
    <p:sldId id="307" r:id="rId30"/>
    <p:sldId id="276" r:id="rId31"/>
    <p:sldId id="279" r:id="rId32"/>
    <p:sldId id="280" r:id="rId33"/>
    <p:sldId id="281" r:id="rId34"/>
    <p:sldId id="274" r:id="rId35"/>
    <p:sldId id="308" r:id="rId36"/>
    <p:sldId id="263" r:id="rId37"/>
    <p:sldId id="270" r:id="rId38"/>
    <p:sldId id="277" r:id="rId39"/>
    <p:sldId id="288" r:id="rId40"/>
    <p:sldId id="289" r:id="rId41"/>
    <p:sldId id="302" r:id="rId42"/>
    <p:sldId id="30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1">
          <p15:clr>
            <a:srgbClr val="A4A3A4"/>
          </p15:clr>
        </p15:guide>
        <p15:guide id="2" pos="3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7" autoAdjust="0"/>
    <p:restoredTop sz="95178" autoAdjust="0"/>
  </p:normalViewPr>
  <p:slideViewPr>
    <p:cSldViewPr snapToGrid="0">
      <p:cViewPr>
        <p:scale>
          <a:sx n="100" d="100"/>
          <a:sy n="100" d="100"/>
        </p:scale>
        <p:origin x="144" y="-360"/>
      </p:cViewPr>
      <p:guideLst>
        <p:guide orient="horz" pos="2201"/>
        <p:guide pos="3874"/>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33643-7337-4ACA-B69A-D7B7F8767690}" type="datetimeFigureOut">
              <a:rPr lang="zh-CN" altLang="en-US" smtClean="0"/>
              <a:t>2020/11/24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16CD8-904B-4CAF-995A-838CCBBE7C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12</a:t>
            </a:fld>
            <a:endParaRPr lang="zh-CN" altLang="en-US"/>
          </a:p>
        </p:txBody>
      </p:sp>
    </p:spTree>
    <p:extLst>
      <p:ext uri="{BB962C8B-B14F-4D97-AF65-F5344CB8AC3E}">
        <p14:creationId xmlns:p14="http://schemas.microsoft.com/office/powerpoint/2010/main" val="169465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22</a:t>
            </a:fld>
            <a:endParaRPr lang="zh-CN" altLang="en-US"/>
          </a:p>
        </p:txBody>
      </p:sp>
    </p:spTree>
    <p:extLst>
      <p:ext uri="{BB962C8B-B14F-4D97-AF65-F5344CB8AC3E}">
        <p14:creationId xmlns:p14="http://schemas.microsoft.com/office/powerpoint/2010/main" val="2447424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24</a:t>
            </a:fld>
            <a:endParaRPr lang="zh-CN" altLang="en-US"/>
          </a:p>
        </p:txBody>
      </p:sp>
    </p:spTree>
    <p:extLst>
      <p:ext uri="{BB962C8B-B14F-4D97-AF65-F5344CB8AC3E}">
        <p14:creationId xmlns:p14="http://schemas.microsoft.com/office/powerpoint/2010/main" val="3177855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27</a:t>
            </a:fld>
            <a:endParaRPr lang="zh-CN" altLang="en-US"/>
          </a:p>
        </p:txBody>
      </p:sp>
    </p:spTree>
    <p:extLst>
      <p:ext uri="{BB962C8B-B14F-4D97-AF65-F5344CB8AC3E}">
        <p14:creationId xmlns:p14="http://schemas.microsoft.com/office/powerpoint/2010/main" val="3316416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42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C4DDC-7A6E-4ABC-828B-A4A40AC9CDD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16CD8-904B-4CAF-995A-838CCBBE7C7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3F3F3"/>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12192000"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D5F3B69-FDD2-41ED-8794-51A11AF8D4CB}" type="datetimeFigureOut">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E3FDDC-B8F1-43D3-B348-BC11AB90E59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F3B69-FDD2-41ED-8794-51A11AF8D4CB}" type="datetimeFigureOut">
              <a:rPr lang="zh-CN" altLang="en-US" smtClean="0"/>
              <a:t>2020/11/24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3FDDC-B8F1-43D3-B348-BC11AB90E5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2.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notesSlide" Target="../notesSlides/notesSlide4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1.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3">
            <a:extLst>
              <a:ext uri="{28A0092B-C50C-407E-A947-70E740481C1C}">
                <a14:useLocalDpi xmlns:a14="http://schemas.microsoft.com/office/drawing/2010/main" val="0"/>
              </a:ext>
            </a:extLst>
          </a:blip>
          <a:srcRect l="34264" b="25200"/>
          <a:stretch>
            <a:fillRect/>
          </a:stretch>
        </p:blipFill>
        <p:spPr>
          <a:xfrm>
            <a:off x="0" y="914400"/>
            <a:ext cx="5110233" cy="5943600"/>
          </a:xfrm>
          <a:prstGeom prst="rect">
            <a:avLst/>
          </a:prstGeom>
        </p:spPr>
      </p:pic>
      <p:sp>
        <p:nvSpPr>
          <p:cNvPr id="32" name="原创设计师QQ598969553        _13"/>
          <p:cNvSpPr txBox="1"/>
          <p:nvPr/>
        </p:nvSpPr>
        <p:spPr>
          <a:xfrm>
            <a:off x="4524758" y="1685066"/>
            <a:ext cx="6736824" cy="1200314"/>
          </a:xfrm>
          <a:prstGeom prst="rect">
            <a:avLst/>
          </a:prstGeom>
          <a:noFill/>
        </p:spPr>
        <p:txBody>
          <a:bodyPr wrap="square" lIns="91428" tIns="45713" rIns="91428" bIns="45713" rtlCol="0">
            <a:spAutoFit/>
          </a:bodyPr>
          <a:lstStyle/>
          <a:p>
            <a:pPr algn="ctr"/>
            <a:r>
              <a:rPr lang="zh-CN" altLang="en-US" sz="7200" dirty="0">
                <a:latin typeface="宋体" panose="02010600030101010101" pitchFamily="2" charset="-122"/>
                <a:ea typeface="宋体" panose="02010600030101010101" pitchFamily="2" charset="-122"/>
                <a:cs typeface="Times New Roman" panose="02020503050405090304" pitchFamily="18" charset="0"/>
              </a:rPr>
              <a:t>数字</a:t>
            </a:r>
            <a:r>
              <a:rPr lang="en-US" altLang="zh-CN" sz="7200" dirty="0">
                <a:latin typeface="宋体" panose="02010600030101010101" pitchFamily="2" charset="-122"/>
                <a:ea typeface="宋体" panose="02010600030101010101" pitchFamily="2" charset="-122"/>
                <a:cs typeface="Times New Roman" panose="02020503050405090304" pitchFamily="18" charset="0"/>
              </a:rPr>
              <a:t>IC</a:t>
            </a:r>
            <a:r>
              <a:rPr lang="zh-CN" altLang="en-US" sz="7200" dirty="0">
                <a:latin typeface="宋体" panose="02010600030101010101" pitchFamily="2" charset="-122"/>
                <a:ea typeface="宋体" panose="02010600030101010101" pitchFamily="2" charset="-122"/>
                <a:cs typeface="Times New Roman" panose="02020503050405090304" pitchFamily="18" charset="0"/>
              </a:rPr>
              <a:t>设计流程</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原创设计师QQ598969553        _19"/>
          <p:cNvSpPr/>
          <p:nvPr/>
        </p:nvSpPr>
        <p:spPr>
          <a:xfrm>
            <a:off x="4942580" y="3051363"/>
            <a:ext cx="5910688" cy="693345"/>
          </a:xfrm>
          <a:prstGeom prst="roundRect">
            <a:avLst>
              <a:gd name="adj" fmla="val 50000"/>
            </a:avLst>
          </a:prstGeom>
          <a:solidFill>
            <a:schemeClr val="accent1"/>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8000"/>
              </a:prstClr>
            </a:innerShdw>
          </a:effectLst>
        </p:spPr>
        <p:txBody>
          <a:bodyPr anchor="ctr"/>
          <a:lstStyle/>
          <a:p>
            <a:pPr algn="ctr"/>
            <a:endParaRPr lang="zh-CN" altLang="en-US" sz="2400" kern="0">
              <a:solidFill>
                <a:prstClr val="white"/>
              </a:solidFill>
              <a:latin typeface="Calibri" panose="020F0502020204030204"/>
              <a:ea typeface="宋体" panose="02010600030101010101" pitchFamily="2" charset="-122"/>
            </a:endParaRPr>
          </a:p>
        </p:txBody>
      </p:sp>
      <p:sp>
        <p:nvSpPr>
          <p:cNvPr id="35" name="原创设计师QQ598969553        _20"/>
          <p:cNvSpPr/>
          <p:nvPr/>
        </p:nvSpPr>
        <p:spPr>
          <a:xfrm>
            <a:off x="4942585" y="3029595"/>
            <a:ext cx="5910689" cy="720000"/>
          </a:xfrm>
          <a:prstGeom prst="roundRect">
            <a:avLst>
              <a:gd name="adj" fmla="val 50000"/>
            </a:avLst>
          </a:prstGeom>
          <a:solidFill>
            <a:schemeClr val="accent1">
              <a:lumMod val="75000"/>
            </a:schemeClr>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0000"/>
              </a:prstClr>
            </a:innerShdw>
          </a:effectLst>
        </p:spPr>
        <p:txBody>
          <a:bodyPr anchor="ctr"/>
          <a:lstStyle/>
          <a:p>
            <a:pPr algn="ctr"/>
            <a:endParaRPr lang="zh-CN" altLang="en-US" sz="2400" kern="0">
              <a:solidFill>
                <a:prstClr val="white"/>
              </a:solidFill>
              <a:latin typeface="Calibri" panose="020F0502020204030204"/>
              <a:ea typeface="宋体" panose="02010600030101010101" pitchFamily="2" charset="-122"/>
            </a:endParaRPr>
          </a:p>
        </p:txBody>
      </p:sp>
      <p:sp>
        <p:nvSpPr>
          <p:cNvPr id="36" name="原创设计师QQ598969553        _21"/>
          <p:cNvSpPr txBox="1"/>
          <p:nvPr/>
        </p:nvSpPr>
        <p:spPr>
          <a:xfrm>
            <a:off x="5461560" y="3137107"/>
            <a:ext cx="4372855" cy="502766"/>
          </a:xfrm>
          <a:prstGeom prst="rect">
            <a:avLst/>
          </a:prstGeom>
          <a:noFill/>
        </p:spPr>
        <p:txBody>
          <a:bodyPr wrap="square" rtlCol="0">
            <a:spAutoFit/>
          </a:bodyPr>
          <a:lstStyle/>
          <a:p>
            <a:pPr algn="ctr"/>
            <a:r>
              <a:rPr lang="zh-CN" altLang="en-US" sz="2665" dirty="0">
                <a:solidFill>
                  <a:schemeClr val="bg1"/>
                </a:solidFill>
                <a:latin typeface="微软雅黑" panose="020B0503020204020204" pitchFamily="34" charset="-122"/>
                <a:ea typeface="微软雅黑" panose="020B0503020204020204" pitchFamily="34" charset="-122"/>
              </a:rPr>
              <a:t>          李世冲</a:t>
            </a:r>
          </a:p>
        </p:txBody>
      </p:sp>
      <p:sp>
        <p:nvSpPr>
          <p:cNvPr id="37" name="原创设计师QQ598969553        _22"/>
          <p:cNvSpPr/>
          <p:nvPr/>
        </p:nvSpPr>
        <p:spPr>
          <a:xfrm>
            <a:off x="4924884" y="3017571"/>
            <a:ext cx="972495" cy="751123"/>
          </a:xfrm>
          <a:prstGeom prst="roundRect">
            <a:avLst>
              <a:gd name="adj" fmla="val 50000"/>
            </a:avLst>
          </a:prstGeom>
          <a:gradFill>
            <a:gsLst>
              <a:gs pos="0">
                <a:schemeClr val="bg1">
                  <a:lumMod val="75000"/>
                </a:schemeClr>
              </a:gs>
              <a:gs pos="100000">
                <a:schemeClr val="bg1"/>
              </a:gs>
            </a:gsLst>
            <a:lin ang="2700000" scaled="0"/>
          </a:gradFill>
          <a:ln w="22225">
            <a:gradFill>
              <a:gsLst>
                <a:gs pos="0">
                  <a:schemeClr val="bg1">
                    <a:lumMod val="65000"/>
                  </a:schemeClr>
                </a:gs>
                <a:gs pos="100000">
                  <a:schemeClr val="bg1"/>
                </a:gs>
              </a:gsLst>
              <a:lin ang="13500000" scaled="0"/>
            </a:gradFill>
          </a:ln>
          <a:effectLst>
            <a:outerShdw blurRad="50800" dist="38100" dir="2700000" sx="97000" sy="9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p>
            <a:pPr algn="ctr"/>
            <a:endParaRPr lang="zh-CN" altLang="en-US" sz="2400">
              <a:cs typeface="+mn-ea"/>
            </a:endParaRPr>
          </a:p>
        </p:txBody>
      </p:sp>
      <p:pic>
        <p:nvPicPr>
          <p:cNvPr id="38" name="原创设计师QQ598969553        _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24865" y="3321801"/>
            <a:ext cx="1238093" cy="3536199"/>
          </a:xfrm>
          <a:prstGeom prst="rect">
            <a:avLst/>
          </a:prstGeom>
        </p:spPr>
      </p:pic>
      <p:grpSp>
        <p:nvGrpSpPr>
          <p:cNvPr id="39" name="原创设计师QQ598969553        _24"/>
          <p:cNvGrpSpPr/>
          <p:nvPr/>
        </p:nvGrpSpPr>
        <p:grpSpPr>
          <a:xfrm>
            <a:off x="8361550" y="5788505"/>
            <a:ext cx="480053" cy="474507"/>
            <a:chOff x="1832104" y="1592340"/>
            <a:chExt cx="360040" cy="355880"/>
          </a:xfrm>
        </p:grpSpPr>
        <p:sp>
          <p:nvSpPr>
            <p:cNvPr id="40" name="MH_Other_4"/>
            <p:cNvSpPr/>
            <p:nvPr>
              <p:custDataLst>
                <p:tags r:id="rId9"/>
              </p:custDataLst>
            </p:nvPr>
          </p:nvSpPr>
          <p:spPr>
            <a:xfrm>
              <a:off x="1832104" y="1592340"/>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41" name="MH_Other_9"/>
            <p:cNvSpPr/>
            <p:nvPr>
              <p:custDataLst>
                <p:tags r:id="rId10"/>
              </p:custDataLst>
            </p:nvPr>
          </p:nvSpPr>
          <p:spPr>
            <a:xfrm>
              <a:off x="1868124" y="1626280"/>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42" name="KSO_Shape"/>
            <p:cNvSpPr/>
            <p:nvPr/>
          </p:nvSpPr>
          <p:spPr bwMode="auto">
            <a:xfrm>
              <a:off x="1922124" y="1680280"/>
              <a:ext cx="180000" cy="1800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latin typeface="+mn-lt"/>
                <a:ea typeface="+mn-ea"/>
                <a:cs typeface="+mn-ea"/>
                <a:sym typeface="+mn-lt"/>
              </a:endParaRPr>
            </a:p>
          </p:txBody>
        </p:sp>
      </p:grpSp>
      <p:grpSp>
        <p:nvGrpSpPr>
          <p:cNvPr id="43" name="原创设计师QQ598969553        _25"/>
          <p:cNvGrpSpPr/>
          <p:nvPr/>
        </p:nvGrpSpPr>
        <p:grpSpPr>
          <a:xfrm>
            <a:off x="7690995" y="5788505"/>
            <a:ext cx="480053" cy="474507"/>
            <a:chOff x="6520775" y="5384610"/>
            <a:chExt cx="360040" cy="355880"/>
          </a:xfrm>
        </p:grpSpPr>
        <p:sp>
          <p:nvSpPr>
            <p:cNvPr id="44" name="MH_Other_4"/>
            <p:cNvSpPr/>
            <p:nvPr>
              <p:custDataLst>
                <p:tags r:id="rId7"/>
              </p:custDataLst>
            </p:nvPr>
          </p:nvSpPr>
          <p:spPr>
            <a:xfrm>
              <a:off x="6520775" y="5384610"/>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45" name="MH_Other_9"/>
            <p:cNvSpPr/>
            <p:nvPr>
              <p:custDataLst>
                <p:tags r:id="rId8"/>
              </p:custDataLst>
            </p:nvPr>
          </p:nvSpPr>
          <p:spPr>
            <a:xfrm>
              <a:off x="6556795" y="5418550"/>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46" name="KSO_Shape"/>
            <p:cNvSpPr>
              <a:spLocks noChangeAspect="1"/>
            </p:cNvSpPr>
            <p:nvPr/>
          </p:nvSpPr>
          <p:spPr bwMode="auto">
            <a:xfrm>
              <a:off x="6607915" y="5454550"/>
              <a:ext cx="185760" cy="216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grpSp>
        <p:nvGrpSpPr>
          <p:cNvPr id="47" name="原创设计师QQ598969553        _26"/>
          <p:cNvGrpSpPr/>
          <p:nvPr/>
        </p:nvGrpSpPr>
        <p:grpSpPr>
          <a:xfrm>
            <a:off x="9032104" y="5788505"/>
            <a:ext cx="480053" cy="474507"/>
            <a:chOff x="7023691" y="5384610"/>
            <a:chExt cx="360040" cy="355880"/>
          </a:xfrm>
        </p:grpSpPr>
        <p:sp>
          <p:nvSpPr>
            <p:cNvPr id="48" name="MH_Other_4"/>
            <p:cNvSpPr/>
            <p:nvPr>
              <p:custDataLst>
                <p:tags r:id="rId5"/>
              </p:custDataLst>
            </p:nvPr>
          </p:nvSpPr>
          <p:spPr>
            <a:xfrm>
              <a:off x="7023691" y="5384610"/>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49" name="MH_Other_9"/>
            <p:cNvSpPr/>
            <p:nvPr>
              <p:custDataLst>
                <p:tags r:id="rId6"/>
              </p:custDataLst>
            </p:nvPr>
          </p:nvSpPr>
          <p:spPr>
            <a:xfrm>
              <a:off x="7059711" y="5418550"/>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50" name="KSO_Shape"/>
            <p:cNvSpPr>
              <a:spLocks noChangeAspect="1"/>
            </p:cNvSpPr>
            <p:nvPr/>
          </p:nvSpPr>
          <p:spPr bwMode="auto">
            <a:xfrm>
              <a:off x="7109391" y="5454550"/>
              <a:ext cx="188640" cy="216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6"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grpSp>
        <p:nvGrpSpPr>
          <p:cNvPr id="51" name="原创设计师QQ598969553        _27"/>
          <p:cNvGrpSpPr/>
          <p:nvPr/>
        </p:nvGrpSpPr>
        <p:grpSpPr>
          <a:xfrm>
            <a:off x="9702659" y="5788505"/>
            <a:ext cx="480053" cy="474507"/>
            <a:chOff x="8029523" y="5386476"/>
            <a:chExt cx="360040" cy="355880"/>
          </a:xfrm>
        </p:grpSpPr>
        <p:sp>
          <p:nvSpPr>
            <p:cNvPr id="52" name="MH_Other_4"/>
            <p:cNvSpPr/>
            <p:nvPr>
              <p:custDataLst>
                <p:tags r:id="rId3"/>
              </p:custDataLst>
            </p:nvPr>
          </p:nvSpPr>
          <p:spPr>
            <a:xfrm>
              <a:off x="8029523" y="5386476"/>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53" name="MH_Other_9"/>
            <p:cNvSpPr/>
            <p:nvPr>
              <p:custDataLst>
                <p:tags r:id="rId4"/>
              </p:custDataLst>
            </p:nvPr>
          </p:nvSpPr>
          <p:spPr>
            <a:xfrm>
              <a:off x="8065543" y="5420416"/>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54" name="KSO_Shape"/>
            <p:cNvSpPr>
              <a:spLocks noChangeAspect="1"/>
            </p:cNvSpPr>
            <p:nvPr/>
          </p:nvSpPr>
          <p:spPr bwMode="auto">
            <a:xfrm>
              <a:off x="8103472" y="5465416"/>
              <a:ext cx="212143" cy="198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grpSp>
        <p:nvGrpSpPr>
          <p:cNvPr id="55" name="原创设计师QQ598969553        _28"/>
          <p:cNvGrpSpPr/>
          <p:nvPr/>
        </p:nvGrpSpPr>
        <p:grpSpPr>
          <a:xfrm>
            <a:off x="10373215" y="5788505"/>
            <a:ext cx="480053" cy="474507"/>
            <a:chOff x="8532440" y="5386476"/>
            <a:chExt cx="360040" cy="355880"/>
          </a:xfrm>
        </p:grpSpPr>
        <p:sp>
          <p:nvSpPr>
            <p:cNvPr id="56" name="MH_Other_4"/>
            <p:cNvSpPr/>
            <p:nvPr>
              <p:custDataLst>
                <p:tags r:id="rId1"/>
              </p:custDataLst>
            </p:nvPr>
          </p:nvSpPr>
          <p:spPr>
            <a:xfrm>
              <a:off x="8532440" y="5386476"/>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57" name="MH_Other_9"/>
            <p:cNvSpPr/>
            <p:nvPr>
              <p:custDataLst>
                <p:tags r:id="rId2"/>
              </p:custDataLst>
            </p:nvPr>
          </p:nvSpPr>
          <p:spPr>
            <a:xfrm>
              <a:off x="8568460" y="5420416"/>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58" name="KSO_Shape"/>
            <p:cNvSpPr>
              <a:spLocks noChangeAspect="1"/>
            </p:cNvSpPr>
            <p:nvPr/>
          </p:nvSpPr>
          <p:spPr bwMode="auto">
            <a:xfrm>
              <a:off x="8559148" y="5483416"/>
              <a:ext cx="306625" cy="162000"/>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6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6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Scale>
                                          <p:cBhvr>
                                            <p:cTn id="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2"/>
                                            </p:tgtEl>
                                            <p:attrNameLst>
                                              <p:attrName>ppt_x</p:attrName>
                                              <p:attrName>ppt_y</p:attrName>
                                            </p:attrNameLst>
                                          </p:cBhvr>
                                        </p:animMotion>
                                        <p:animEffect transition="in" filter="fade">
                                          <p:cBhvr>
                                            <p:cTn id="9" dur="1000"/>
                                            <p:tgtEl>
                                              <p:spTgt spid="32"/>
                                            </p:tgtEl>
                                          </p:cBhvr>
                                        </p:animEffect>
                                      </p:childTnLst>
                                    </p:cTn>
                                  </p:par>
                                </p:childTnLst>
                              </p:cTn>
                            </p:par>
                            <p:par>
                              <p:cTn id="10" fill="hold">
                                <p:stCondLst>
                                  <p:cond delay="170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42" presetClass="path" presetSubtype="0" accel="50000" decel="50000" fill="hold" nodeType="withEffect">
                                      <p:stCondLst>
                                        <p:cond delay="1000"/>
                                      </p:stCondLst>
                                      <p:childTnLst>
                                        <p:animMotion origin="layout" path="M 5.55112E-17 3.7037E-7 L 0.40469 -0.01019 " pathEditMode="relative" rAng="0" ptsTypes="AA">
                                          <p:cBhvr>
                                            <p:cTn id="24" dur="2000" fill="hold"/>
                                            <p:tgtEl>
                                              <p:spTgt spid="38"/>
                                            </p:tgtEl>
                                            <p:attrNameLst>
                                              <p:attrName>ppt_x</p:attrName>
                                              <p:attrName>ppt_y</p:attrName>
                                            </p:attrNameLst>
                                          </p:cBhvr>
                                          <p:rCtr x="20234" y="-509"/>
                                        </p:animMotion>
                                      </p:childTnLst>
                                    </p:cTn>
                                  </p:par>
                                  <p:par>
                                    <p:cTn id="25" presetID="42" presetClass="path" presetSubtype="0" accel="50000" decel="50000" fill="hold" grpId="0" nodeType="withEffect">
                                      <p:stCondLst>
                                        <p:cond delay="1000"/>
                                      </p:stCondLst>
                                      <p:childTnLst>
                                        <p:animMotion origin="layout" path="M 5.55112E-17 4.07407E-6 L 0.40898 -0.0007 " pathEditMode="relative" rAng="0" ptsTypes="AA">
                                          <p:cBhvr>
                                            <p:cTn id="26" dur="2000" fill="hold"/>
                                            <p:tgtEl>
                                              <p:spTgt spid="37"/>
                                            </p:tgtEl>
                                            <p:attrNameLst>
                                              <p:attrName>ppt_x</p:attrName>
                                              <p:attrName>ppt_y</p:attrName>
                                            </p:attrNameLst>
                                          </p:cBhvr>
                                          <p:rCtr x="20443" y="-46"/>
                                        </p:animMotion>
                                      </p:childTnLst>
                                    </p:cTn>
                                  </p:par>
                                  <p:par>
                                    <p:cTn id="27" presetID="22" presetClass="exit" presetSubtype="8" fill="hold" grpId="0" nodeType="withEffect">
                                      <p:stCondLst>
                                        <p:cond delay="1250"/>
                                      </p:stCondLst>
                                      <p:childTnLst>
                                        <p:animEffect transition="out" filter="wipe(left)">
                                          <p:cBhvr>
                                            <p:cTn id="28" dur="1750"/>
                                            <p:tgtEl>
                                              <p:spTgt spid="35"/>
                                            </p:tgtEl>
                                          </p:cBhvr>
                                        </p:animEffect>
                                        <p:set>
                                          <p:cBhvr>
                                            <p:cTn id="29" dur="1" fill="hold">
                                              <p:stCondLst>
                                                <p:cond delay="1749"/>
                                              </p:stCondLst>
                                            </p:cTn>
                                            <p:tgtEl>
                                              <p:spTgt spid="35"/>
                                            </p:tgtEl>
                                            <p:attrNameLst>
                                              <p:attrName>style.visibility</p:attrName>
                                            </p:attrNameLst>
                                          </p:cBhvr>
                                          <p:to>
                                            <p:strVal val="hidden"/>
                                          </p:to>
                                        </p:set>
                                      </p:childTnLst>
                                    </p:cTn>
                                  </p:par>
                                  <p:par>
                                    <p:cTn id="30" presetID="22" presetClass="entr" presetSubtype="8" fill="hold" grpId="0" nodeType="withEffect">
                                      <p:stCondLst>
                                        <p:cond delay="125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1750"/>
                                            <p:tgtEl>
                                              <p:spTgt spid="36"/>
                                            </p:tgtEl>
                                          </p:cBhvr>
                                        </p:animEffect>
                                      </p:childTnLst>
                                    </p:cTn>
                                  </p:par>
                                </p:childTnLst>
                              </p:cTn>
                            </p:par>
                            <p:par>
                              <p:cTn id="33" fill="hold">
                                <p:stCondLst>
                                  <p:cond delay="2700"/>
                                </p:stCondLst>
                                <p:childTnLst>
                                  <p:par>
                                    <p:cTn id="34" presetID="10" presetClass="exit" presetSubtype="0" fill="hold" nodeType="afterEffect">
                                      <p:stCondLst>
                                        <p:cond delay="0"/>
                                      </p:stCondLst>
                                      <p:childTnLst>
                                        <p:animEffect transition="out" filter="fade">
                                          <p:cBhvr>
                                            <p:cTn id="35" dur="750"/>
                                            <p:tgtEl>
                                              <p:spTgt spid="38"/>
                                            </p:tgtEl>
                                          </p:cBhvr>
                                        </p:animEffect>
                                        <p:set>
                                          <p:cBhvr>
                                            <p:cTn id="36" dur="1" fill="hold">
                                              <p:stCondLst>
                                                <p:cond delay="749"/>
                                              </p:stCondLst>
                                            </p:cTn>
                                            <p:tgtEl>
                                              <p:spTgt spid="38"/>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750"/>
                                            <p:tgtEl>
                                              <p:spTgt spid="38"/>
                                            </p:tgtEl>
                                            <p:attrNameLst>
                                              <p:attrName>ppt_x</p:attrName>
                                            </p:attrNameLst>
                                          </p:cBhvr>
                                          <p:tavLst>
                                            <p:tav tm="0">
                                              <p:val>
                                                <p:strVal val="ppt_x"/>
                                              </p:val>
                                            </p:tav>
                                            <p:tav tm="100000">
                                              <p:val>
                                                <p:strVal val="ppt_x"/>
                                              </p:val>
                                            </p:tav>
                                          </p:tavLst>
                                        </p:anim>
                                        <p:anim calcmode="lin" valueType="num">
                                          <p:cBhvr additive="base">
                                            <p:cTn id="39" dur="750"/>
                                            <p:tgtEl>
                                              <p:spTgt spid="38"/>
                                            </p:tgtEl>
                                            <p:attrNameLst>
                                              <p:attrName>ppt_y</p:attrName>
                                            </p:attrNameLst>
                                          </p:cBhvr>
                                          <p:tavLst>
                                            <p:tav tm="0">
                                              <p:val>
                                                <p:strVal val="ppt_y"/>
                                              </p:val>
                                            </p:tav>
                                            <p:tav tm="100000">
                                              <p:val>
                                                <p:strVal val="1+ppt_h/2"/>
                                              </p:val>
                                            </p:tav>
                                          </p:tavLst>
                                        </p:anim>
                                        <p:set>
                                          <p:cBhvr>
                                            <p:cTn id="40" dur="1" fill="hold">
                                              <p:stCondLst>
                                                <p:cond delay="749"/>
                                              </p:stCondLst>
                                            </p:cTn>
                                            <p:tgtEl>
                                              <p:spTgt spid="38"/>
                                            </p:tgtEl>
                                            <p:attrNameLst>
                                              <p:attrName>style.visibility</p:attrName>
                                            </p:attrNameLst>
                                          </p:cBhvr>
                                          <p:to>
                                            <p:strVal val="hidden"/>
                                          </p:to>
                                        </p:set>
                                      </p:childTnLst>
                                    </p:cTn>
                                  </p:par>
                                </p:childTnLst>
                              </p:cTn>
                            </p:par>
                            <p:par>
                              <p:cTn id="41" fill="hold">
                                <p:stCondLst>
                                  <p:cond delay="3700"/>
                                </p:stCondLst>
                                <p:childTnLst>
                                  <p:par>
                                    <p:cTn id="42" presetID="2" presetClass="entr" presetSubtype="2" fill="hold" nodeType="afterEffect" p14:presetBounceEnd="30000">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14:bounceEnd="30000">
                                          <p:cBhvr additive="base">
                                            <p:cTn id="44" dur="500" fill="hold"/>
                                            <p:tgtEl>
                                              <p:spTgt spid="43"/>
                                            </p:tgtEl>
                                            <p:attrNameLst>
                                              <p:attrName>ppt_x</p:attrName>
                                            </p:attrNameLst>
                                          </p:cBhvr>
                                          <p:tavLst>
                                            <p:tav tm="0">
                                              <p:val>
                                                <p:strVal val="1+#ppt_w/2"/>
                                              </p:val>
                                            </p:tav>
                                            <p:tav tm="100000">
                                              <p:val>
                                                <p:strVal val="#ppt_x"/>
                                              </p:val>
                                            </p:tav>
                                          </p:tavLst>
                                        </p:anim>
                                        <p:anim calcmode="lin" valueType="num" p14:bounceEnd="30000">
                                          <p:cBhvr additive="base">
                                            <p:cTn id="45" dur="500" fill="hold"/>
                                            <p:tgtEl>
                                              <p:spTgt spid="43"/>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14:presetBounceEnd="30000">
                                      <p:stCondLst>
                                        <p:cond delay="250"/>
                                      </p:stCondLst>
                                      <p:childTnLst>
                                        <p:set>
                                          <p:cBhvr>
                                            <p:cTn id="47" dur="1" fill="hold">
                                              <p:stCondLst>
                                                <p:cond delay="0"/>
                                              </p:stCondLst>
                                            </p:cTn>
                                            <p:tgtEl>
                                              <p:spTgt spid="39"/>
                                            </p:tgtEl>
                                            <p:attrNameLst>
                                              <p:attrName>style.visibility</p:attrName>
                                            </p:attrNameLst>
                                          </p:cBhvr>
                                          <p:to>
                                            <p:strVal val="visible"/>
                                          </p:to>
                                        </p:set>
                                        <p:anim calcmode="lin" valueType="num" p14:bounceEnd="30000">
                                          <p:cBhvr additive="base">
                                            <p:cTn id="48" dur="500" fill="hold"/>
                                            <p:tgtEl>
                                              <p:spTgt spid="39"/>
                                            </p:tgtEl>
                                            <p:attrNameLst>
                                              <p:attrName>ppt_x</p:attrName>
                                            </p:attrNameLst>
                                          </p:cBhvr>
                                          <p:tavLst>
                                            <p:tav tm="0">
                                              <p:val>
                                                <p:strVal val="1+#ppt_w/2"/>
                                              </p:val>
                                            </p:tav>
                                            <p:tav tm="100000">
                                              <p:val>
                                                <p:strVal val="#ppt_x"/>
                                              </p:val>
                                            </p:tav>
                                          </p:tavLst>
                                        </p:anim>
                                        <p:anim calcmode="lin" valueType="num" p14:bounceEnd="30000">
                                          <p:cBhvr additive="base">
                                            <p:cTn id="49" dur="500" fill="hold"/>
                                            <p:tgtEl>
                                              <p:spTgt spid="39"/>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14:presetBounceEnd="30000">
                                      <p:stCondLst>
                                        <p:cond delay="500"/>
                                      </p:stCondLst>
                                      <p:childTnLst>
                                        <p:set>
                                          <p:cBhvr>
                                            <p:cTn id="51" dur="1" fill="hold">
                                              <p:stCondLst>
                                                <p:cond delay="0"/>
                                              </p:stCondLst>
                                            </p:cTn>
                                            <p:tgtEl>
                                              <p:spTgt spid="47"/>
                                            </p:tgtEl>
                                            <p:attrNameLst>
                                              <p:attrName>style.visibility</p:attrName>
                                            </p:attrNameLst>
                                          </p:cBhvr>
                                          <p:to>
                                            <p:strVal val="visible"/>
                                          </p:to>
                                        </p:set>
                                        <p:anim calcmode="lin" valueType="num" p14:bounceEnd="30000">
                                          <p:cBhvr additive="base">
                                            <p:cTn id="52" dur="500" fill="hold"/>
                                            <p:tgtEl>
                                              <p:spTgt spid="47"/>
                                            </p:tgtEl>
                                            <p:attrNameLst>
                                              <p:attrName>ppt_x</p:attrName>
                                            </p:attrNameLst>
                                          </p:cBhvr>
                                          <p:tavLst>
                                            <p:tav tm="0">
                                              <p:val>
                                                <p:strVal val="1+#ppt_w/2"/>
                                              </p:val>
                                            </p:tav>
                                            <p:tav tm="100000">
                                              <p:val>
                                                <p:strVal val="#ppt_x"/>
                                              </p:val>
                                            </p:tav>
                                          </p:tavLst>
                                        </p:anim>
                                        <p:anim calcmode="lin" valueType="num" p14:bounceEnd="30000">
                                          <p:cBhvr additive="base">
                                            <p:cTn id="53" dur="500" fill="hold"/>
                                            <p:tgtEl>
                                              <p:spTgt spid="47"/>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14:presetBounceEnd="30000">
                                      <p:stCondLst>
                                        <p:cond delay="750"/>
                                      </p:stCondLst>
                                      <p:childTnLst>
                                        <p:set>
                                          <p:cBhvr>
                                            <p:cTn id="55" dur="1" fill="hold">
                                              <p:stCondLst>
                                                <p:cond delay="0"/>
                                              </p:stCondLst>
                                            </p:cTn>
                                            <p:tgtEl>
                                              <p:spTgt spid="51"/>
                                            </p:tgtEl>
                                            <p:attrNameLst>
                                              <p:attrName>style.visibility</p:attrName>
                                            </p:attrNameLst>
                                          </p:cBhvr>
                                          <p:to>
                                            <p:strVal val="visible"/>
                                          </p:to>
                                        </p:set>
                                        <p:anim calcmode="lin" valueType="num" p14:bounceEnd="30000">
                                          <p:cBhvr additive="base">
                                            <p:cTn id="56" dur="500" fill="hold"/>
                                            <p:tgtEl>
                                              <p:spTgt spid="51"/>
                                            </p:tgtEl>
                                            <p:attrNameLst>
                                              <p:attrName>ppt_x</p:attrName>
                                            </p:attrNameLst>
                                          </p:cBhvr>
                                          <p:tavLst>
                                            <p:tav tm="0">
                                              <p:val>
                                                <p:strVal val="1+#ppt_w/2"/>
                                              </p:val>
                                            </p:tav>
                                            <p:tav tm="100000">
                                              <p:val>
                                                <p:strVal val="#ppt_x"/>
                                              </p:val>
                                            </p:tav>
                                          </p:tavLst>
                                        </p:anim>
                                        <p:anim calcmode="lin" valueType="num" p14:bounceEnd="30000">
                                          <p:cBhvr additive="base">
                                            <p:cTn id="57" dur="500" fill="hold"/>
                                            <p:tgtEl>
                                              <p:spTgt spid="51"/>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14:presetBounceEnd="30000">
                                      <p:stCondLst>
                                        <p:cond delay="1000"/>
                                      </p:stCondLst>
                                      <p:childTnLst>
                                        <p:set>
                                          <p:cBhvr>
                                            <p:cTn id="59" dur="1" fill="hold">
                                              <p:stCondLst>
                                                <p:cond delay="0"/>
                                              </p:stCondLst>
                                            </p:cTn>
                                            <p:tgtEl>
                                              <p:spTgt spid="55"/>
                                            </p:tgtEl>
                                            <p:attrNameLst>
                                              <p:attrName>style.visibility</p:attrName>
                                            </p:attrNameLst>
                                          </p:cBhvr>
                                          <p:to>
                                            <p:strVal val="visible"/>
                                          </p:to>
                                        </p:set>
                                        <p:anim calcmode="lin" valueType="num" p14:bounceEnd="30000">
                                          <p:cBhvr additive="base">
                                            <p:cTn id="60" dur="500" fill="hold"/>
                                            <p:tgtEl>
                                              <p:spTgt spid="55"/>
                                            </p:tgtEl>
                                            <p:attrNameLst>
                                              <p:attrName>ppt_x</p:attrName>
                                            </p:attrNameLst>
                                          </p:cBhvr>
                                          <p:tavLst>
                                            <p:tav tm="0">
                                              <p:val>
                                                <p:strVal val="1+#ppt_w/2"/>
                                              </p:val>
                                            </p:tav>
                                            <p:tav tm="100000">
                                              <p:val>
                                                <p:strVal val="#ppt_x"/>
                                              </p:val>
                                            </p:tav>
                                          </p:tavLst>
                                        </p:anim>
                                        <p:anim calcmode="lin" valueType="num" p14:bounceEnd="30000">
                                          <p:cBhvr additive="base">
                                            <p:cTn id="61"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animBg="1"/>
          <p:bldP spid="35" grpId="1" animBg="1"/>
          <p:bldP spid="36" grpId="0"/>
          <p:bldP spid="37" grpId="0" animBg="1"/>
          <p:bldP spid="37"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Scale>
                                          <p:cBhvr>
                                            <p:cTn id="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2"/>
                                            </p:tgtEl>
                                            <p:attrNameLst>
                                              <p:attrName>ppt_x</p:attrName>
                                              <p:attrName>ppt_y</p:attrName>
                                            </p:attrNameLst>
                                          </p:cBhvr>
                                        </p:animMotion>
                                        <p:animEffect transition="in" filter="fade">
                                          <p:cBhvr>
                                            <p:cTn id="9" dur="1000"/>
                                            <p:tgtEl>
                                              <p:spTgt spid="32"/>
                                            </p:tgtEl>
                                          </p:cBhvr>
                                        </p:animEffect>
                                      </p:childTnLst>
                                    </p:cTn>
                                  </p:par>
                                </p:childTnLst>
                              </p:cTn>
                            </p:par>
                            <p:par>
                              <p:cTn id="10" fill="hold">
                                <p:stCondLst>
                                  <p:cond delay="170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42" presetClass="path" presetSubtype="0" accel="50000" decel="50000" fill="hold" nodeType="withEffect">
                                      <p:stCondLst>
                                        <p:cond delay="1000"/>
                                      </p:stCondLst>
                                      <p:childTnLst>
                                        <p:animMotion origin="layout" path="M 5.55112E-17 3.7037E-7 L 0.40469 -0.01019 " pathEditMode="relative" rAng="0" ptsTypes="AA">
                                          <p:cBhvr>
                                            <p:cTn id="24" dur="2000" fill="hold"/>
                                            <p:tgtEl>
                                              <p:spTgt spid="38"/>
                                            </p:tgtEl>
                                            <p:attrNameLst>
                                              <p:attrName>ppt_x</p:attrName>
                                              <p:attrName>ppt_y</p:attrName>
                                            </p:attrNameLst>
                                          </p:cBhvr>
                                          <p:rCtr x="20234" y="-509"/>
                                        </p:animMotion>
                                      </p:childTnLst>
                                    </p:cTn>
                                  </p:par>
                                  <p:par>
                                    <p:cTn id="25" presetID="42" presetClass="path" presetSubtype="0" accel="50000" decel="50000" fill="hold" grpId="0" nodeType="withEffect">
                                      <p:stCondLst>
                                        <p:cond delay="1000"/>
                                      </p:stCondLst>
                                      <p:childTnLst>
                                        <p:animMotion origin="layout" path="M 5.55112E-17 4.07407E-6 L 0.40898 -0.0007 " pathEditMode="relative" rAng="0" ptsTypes="AA">
                                          <p:cBhvr>
                                            <p:cTn id="26" dur="2000" fill="hold"/>
                                            <p:tgtEl>
                                              <p:spTgt spid="37"/>
                                            </p:tgtEl>
                                            <p:attrNameLst>
                                              <p:attrName>ppt_x</p:attrName>
                                              <p:attrName>ppt_y</p:attrName>
                                            </p:attrNameLst>
                                          </p:cBhvr>
                                          <p:rCtr x="20443" y="-46"/>
                                        </p:animMotion>
                                      </p:childTnLst>
                                    </p:cTn>
                                  </p:par>
                                  <p:par>
                                    <p:cTn id="27" presetID="22" presetClass="exit" presetSubtype="8" fill="hold" grpId="0" nodeType="withEffect">
                                      <p:stCondLst>
                                        <p:cond delay="1250"/>
                                      </p:stCondLst>
                                      <p:childTnLst>
                                        <p:animEffect transition="out" filter="wipe(left)">
                                          <p:cBhvr>
                                            <p:cTn id="28" dur="1750"/>
                                            <p:tgtEl>
                                              <p:spTgt spid="35"/>
                                            </p:tgtEl>
                                          </p:cBhvr>
                                        </p:animEffect>
                                        <p:set>
                                          <p:cBhvr>
                                            <p:cTn id="29" dur="1" fill="hold">
                                              <p:stCondLst>
                                                <p:cond delay="1749"/>
                                              </p:stCondLst>
                                            </p:cTn>
                                            <p:tgtEl>
                                              <p:spTgt spid="35"/>
                                            </p:tgtEl>
                                            <p:attrNameLst>
                                              <p:attrName>style.visibility</p:attrName>
                                            </p:attrNameLst>
                                          </p:cBhvr>
                                          <p:to>
                                            <p:strVal val="hidden"/>
                                          </p:to>
                                        </p:set>
                                      </p:childTnLst>
                                    </p:cTn>
                                  </p:par>
                                  <p:par>
                                    <p:cTn id="30" presetID="22" presetClass="entr" presetSubtype="8" fill="hold" grpId="0" nodeType="withEffect">
                                      <p:stCondLst>
                                        <p:cond delay="125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1750"/>
                                            <p:tgtEl>
                                              <p:spTgt spid="36"/>
                                            </p:tgtEl>
                                          </p:cBhvr>
                                        </p:animEffect>
                                      </p:childTnLst>
                                    </p:cTn>
                                  </p:par>
                                </p:childTnLst>
                              </p:cTn>
                            </p:par>
                            <p:par>
                              <p:cTn id="33" fill="hold">
                                <p:stCondLst>
                                  <p:cond delay="2700"/>
                                </p:stCondLst>
                                <p:childTnLst>
                                  <p:par>
                                    <p:cTn id="34" presetID="10" presetClass="exit" presetSubtype="0" fill="hold" nodeType="afterEffect">
                                      <p:stCondLst>
                                        <p:cond delay="0"/>
                                      </p:stCondLst>
                                      <p:childTnLst>
                                        <p:animEffect transition="out" filter="fade">
                                          <p:cBhvr>
                                            <p:cTn id="35" dur="750"/>
                                            <p:tgtEl>
                                              <p:spTgt spid="38"/>
                                            </p:tgtEl>
                                          </p:cBhvr>
                                        </p:animEffect>
                                        <p:set>
                                          <p:cBhvr>
                                            <p:cTn id="36" dur="1" fill="hold">
                                              <p:stCondLst>
                                                <p:cond delay="749"/>
                                              </p:stCondLst>
                                            </p:cTn>
                                            <p:tgtEl>
                                              <p:spTgt spid="38"/>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750"/>
                                            <p:tgtEl>
                                              <p:spTgt spid="38"/>
                                            </p:tgtEl>
                                            <p:attrNameLst>
                                              <p:attrName>ppt_x</p:attrName>
                                            </p:attrNameLst>
                                          </p:cBhvr>
                                          <p:tavLst>
                                            <p:tav tm="0">
                                              <p:val>
                                                <p:strVal val="ppt_x"/>
                                              </p:val>
                                            </p:tav>
                                            <p:tav tm="100000">
                                              <p:val>
                                                <p:strVal val="ppt_x"/>
                                              </p:val>
                                            </p:tav>
                                          </p:tavLst>
                                        </p:anim>
                                        <p:anim calcmode="lin" valueType="num">
                                          <p:cBhvr additive="base">
                                            <p:cTn id="39" dur="750"/>
                                            <p:tgtEl>
                                              <p:spTgt spid="38"/>
                                            </p:tgtEl>
                                            <p:attrNameLst>
                                              <p:attrName>ppt_y</p:attrName>
                                            </p:attrNameLst>
                                          </p:cBhvr>
                                          <p:tavLst>
                                            <p:tav tm="0">
                                              <p:val>
                                                <p:strVal val="ppt_y"/>
                                              </p:val>
                                            </p:tav>
                                            <p:tav tm="100000">
                                              <p:val>
                                                <p:strVal val="1+ppt_h/2"/>
                                              </p:val>
                                            </p:tav>
                                          </p:tavLst>
                                        </p:anim>
                                        <p:set>
                                          <p:cBhvr>
                                            <p:cTn id="40" dur="1" fill="hold">
                                              <p:stCondLst>
                                                <p:cond delay="749"/>
                                              </p:stCondLst>
                                            </p:cTn>
                                            <p:tgtEl>
                                              <p:spTgt spid="38"/>
                                            </p:tgtEl>
                                            <p:attrNameLst>
                                              <p:attrName>style.visibility</p:attrName>
                                            </p:attrNameLst>
                                          </p:cBhvr>
                                          <p:to>
                                            <p:strVal val="hidden"/>
                                          </p:to>
                                        </p:set>
                                      </p:childTnLst>
                                    </p:cTn>
                                  </p:par>
                                </p:childTnLst>
                              </p:cTn>
                            </p:par>
                            <p:par>
                              <p:cTn id="41" fill="hold">
                                <p:stCondLst>
                                  <p:cond delay="3700"/>
                                </p:stCondLst>
                                <p:childTnLst>
                                  <p:par>
                                    <p:cTn id="42" presetID="2" presetClass="entr" presetSubtype="2"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1+#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5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1+#ppt_w/2"/>
                                              </p:val>
                                            </p:tav>
                                            <p:tav tm="100000">
                                              <p:val>
                                                <p:strVal val="#ppt_x"/>
                                              </p:val>
                                            </p:tav>
                                          </p:tavLst>
                                        </p:anim>
                                        <p:anim calcmode="lin" valueType="num">
                                          <p:cBhvr additive="base">
                                            <p:cTn id="49" dur="500" fill="hold"/>
                                            <p:tgtEl>
                                              <p:spTgt spid="39"/>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50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1+#ppt_w/2"/>
                                              </p:val>
                                            </p:tav>
                                            <p:tav tm="100000">
                                              <p:val>
                                                <p:strVal val="#ppt_x"/>
                                              </p:val>
                                            </p:tav>
                                          </p:tavLst>
                                        </p:anim>
                                        <p:anim calcmode="lin" valueType="num">
                                          <p:cBhvr additive="base">
                                            <p:cTn id="53" dur="500" fill="hold"/>
                                            <p:tgtEl>
                                              <p:spTgt spid="47"/>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750"/>
                                      </p:stCondLst>
                                      <p:childTnLst>
                                        <p:set>
                                          <p:cBhvr>
                                            <p:cTn id="55" dur="1" fill="hold">
                                              <p:stCondLst>
                                                <p:cond delay="0"/>
                                              </p:stCondLst>
                                            </p:cTn>
                                            <p:tgtEl>
                                              <p:spTgt spid="51"/>
                                            </p:tgtEl>
                                            <p:attrNameLst>
                                              <p:attrName>style.visibility</p:attrName>
                                            </p:attrNameLst>
                                          </p:cBhvr>
                                          <p:to>
                                            <p:strVal val="visible"/>
                                          </p:to>
                                        </p:set>
                                        <p:anim calcmode="lin" valueType="num">
                                          <p:cBhvr additive="base">
                                            <p:cTn id="56" dur="500" fill="hold"/>
                                            <p:tgtEl>
                                              <p:spTgt spid="51"/>
                                            </p:tgtEl>
                                            <p:attrNameLst>
                                              <p:attrName>ppt_x</p:attrName>
                                            </p:attrNameLst>
                                          </p:cBhvr>
                                          <p:tavLst>
                                            <p:tav tm="0">
                                              <p:val>
                                                <p:strVal val="1+#ppt_w/2"/>
                                              </p:val>
                                            </p:tav>
                                            <p:tav tm="100000">
                                              <p:val>
                                                <p:strVal val="#ppt_x"/>
                                              </p:val>
                                            </p:tav>
                                          </p:tavLst>
                                        </p:anim>
                                        <p:anim calcmode="lin" valueType="num">
                                          <p:cBhvr additive="base">
                                            <p:cTn id="57" dur="500" fill="hold"/>
                                            <p:tgtEl>
                                              <p:spTgt spid="51"/>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1000"/>
                                      </p:stCondLst>
                                      <p:childTnLst>
                                        <p:set>
                                          <p:cBhvr>
                                            <p:cTn id="59" dur="1" fill="hold">
                                              <p:stCondLst>
                                                <p:cond delay="0"/>
                                              </p:stCondLst>
                                            </p:cTn>
                                            <p:tgtEl>
                                              <p:spTgt spid="55"/>
                                            </p:tgtEl>
                                            <p:attrNameLst>
                                              <p:attrName>style.visibility</p:attrName>
                                            </p:attrNameLst>
                                          </p:cBhvr>
                                          <p:to>
                                            <p:strVal val="visible"/>
                                          </p:to>
                                        </p:set>
                                        <p:anim calcmode="lin" valueType="num">
                                          <p:cBhvr additive="base">
                                            <p:cTn id="60" dur="500" fill="hold"/>
                                            <p:tgtEl>
                                              <p:spTgt spid="55"/>
                                            </p:tgtEl>
                                            <p:attrNameLst>
                                              <p:attrName>ppt_x</p:attrName>
                                            </p:attrNameLst>
                                          </p:cBhvr>
                                          <p:tavLst>
                                            <p:tav tm="0">
                                              <p:val>
                                                <p:strVal val="1+#ppt_w/2"/>
                                              </p:val>
                                            </p:tav>
                                            <p:tav tm="100000">
                                              <p:val>
                                                <p:strVal val="#ppt_x"/>
                                              </p:val>
                                            </p:tav>
                                          </p:tavLst>
                                        </p:anim>
                                        <p:anim calcmode="lin" valueType="num">
                                          <p:cBhvr additive="base">
                                            <p:cTn id="61"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animBg="1"/>
          <p:bldP spid="35" grpId="1" animBg="1"/>
          <p:bldP spid="36" grpId="0"/>
          <p:bldP spid="37" grpId="0" animBg="1"/>
          <p:bldP spid="37"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 Box 4"/>
          <p:cNvSpPr txBox="1">
            <a:spLocks noChangeArrowheads="1"/>
          </p:cNvSpPr>
          <p:nvPr/>
        </p:nvSpPr>
        <p:spPr bwMode="auto">
          <a:xfrm>
            <a:off x="842379" y="707215"/>
            <a:ext cx="1281120"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逻辑综合</a:t>
            </a:r>
            <a:endPar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42645" y="1651635"/>
            <a:ext cx="4657725" cy="3830955"/>
          </a:xfrm>
          <a:prstGeom prst="rect">
            <a:avLst/>
          </a:prstGeom>
          <a:noFill/>
        </p:spPr>
        <p:txBody>
          <a:bodyPr wrap="square" rtlCol="0">
            <a:spAutoFit/>
          </a:bodyPr>
          <a:lstStyle/>
          <a:p>
            <a:pPr>
              <a:lnSpc>
                <a:spcPct val="150000"/>
              </a:lnSpc>
            </a:pPr>
            <a:r>
              <a:rPr lang="zh-CN" altLang="en-US" b="0" i="0" u="none" strike="noStrike" dirty="0">
                <a:effectLst/>
                <a:latin typeface="-apple-system"/>
              </a:rPr>
              <a:t>逻辑综合是指使用综合工具，根据芯片制造商提供的基本电路单元库，将硬件描述语言描述的</a:t>
            </a:r>
            <a:r>
              <a:rPr lang="en-US" altLang="zh-CN" b="0" i="0" u="none" strike="noStrike" dirty="0">
                <a:effectLst/>
                <a:latin typeface="-apple-system"/>
              </a:rPr>
              <a:t>RTL</a:t>
            </a:r>
            <a:r>
              <a:rPr lang="zh-CN" altLang="en-US" b="0" i="0" u="none" strike="noStrike" dirty="0">
                <a:effectLst/>
                <a:latin typeface="-apple-system"/>
              </a:rPr>
              <a:t>级电路转换为电路级网表的过程。根据系统逻辑功能与性能的要求，在包含众多结构、功能和性能已知的逻辑元件的单元库的支持下，综合工具寻找出一个逻辑网络结构的最佳实现方案，即在满足电路功能、速度及面积等条件下，将行为级描述转化为指定的技术库中单元电路的连接。</a:t>
            </a:r>
            <a:endParaRPr lang="zh-CN" altLang="en-US" dirty="0"/>
          </a:p>
        </p:txBody>
      </p:sp>
      <p:pic>
        <p:nvPicPr>
          <p:cNvPr id="3" name="图片 2" descr="截屏2020-11-24 上午8.10.56"/>
          <p:cNvPicPr>
            <a:picLocks noChangeAspect="1"/>
          </p:cNvPicPr>
          <p:nvPr/>
        </p:nvPicPr>
        <p:blipFill>
          <a:blip r:embed="rId3"/>
          <a:stretch>
            <a:fillRect/>
          </a:stretch>
        </p:blipFill>
        <p:spPr>
          <a:xfrm>
            <a:off x="5730240" y="1651635"/>
            <a:ext cx="6257290" cy="4086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14:bounceEnd="81000">
                                          <p:cBhvr additive="base">
                                            <p:cTn id="7" dur="1000" fill="hold"/>
                                            <p:tgtEl>
                                              <p:spTgt spid="118"/>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1000" fill="hold"/>
                                            <p:tgtEl>
                                              <p:spTgt spid="118"/>
                                            </p:tgtEl>
                                            <p:attrNameLst>
                                              <p:attrName>ppt_x</p:attrName>
                                            </p:attrNameLst>
                                          </p:cBhvr>
                                          <p:tavLst>
                                            <p:tav tm="0">
                                              <p:val>
                                                <p:strVal val="#ppt_x"/>
                                              </p:val>
                                            </p:tav>
                                            <p:tav tm="100000">
                                              <p:val>
                                                <p:strVal val="#ppt_x"/>
                                              </p:val>
                                            </p:tav>
                                          </p:tavLst>
                                        </p:anim>
                                        <p:anim calcmode="lin" valueType="num">
                                          <p:cBhvr additive="base">
                                            <p:cTn id="8" dur="1000" fill="hold"/>
                                            <p:tgtEl>
                                              <p:spTgt spid="1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ldLvl="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bwMode="auto">
          <a:xfrm>
            <a:off x="4194593" y="914104"/>
            <a:ext cx="583569" cy="58356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lumMod val="100000"/>
            </a:schemeClr>
          </a:solidFill>
          <a:ln>
            <a:noFill/>
          </a:ln>
        </p:spPr>
        <p:txBody>
          <a:bodyPr vert="horz" wrap="square" lIns="91416" tIns="45708" rIns="91416" bIns="45708" numCol="1" anchor="t" anchorCtr="0" compatLnSpc="1"/>
          <a:lstStyle/>
          <a:p>
            <a:endParaRPr lang="zh-CN" altLang="en-US" sz="1345"/>
          </a:p>
        </p:txBody>
      </p:sp>
      <p:sp>
        <p:nvSpPr>
          <p:cNvPr id="14" name="Freeform 13"/>
          <p:cNvSpPr/>
          <p:nvPr/>
        </p:nvSpPr>
        <p:spPr bwMode="auto">
          <a:xfrm>
            <a:off x="7513753" y="914104"/>
            <a:ext cx="583569" cy="58356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lumMod val="100000"/>
            </a:schemeClr>
          </a:solidFill>
          <a:ln>
            <a:noFill/>
          </a:ln>
        </p:spPr>
        <p:txBody>
          <a:bodyPr vert="horz" wrap="square" lIns="91416" tIns="45708" rIns="91416" bIns="45708" numCol="1" anchor="t" anchorCtr="0" compatLnSpc="1"/>
          <a:lstStyle/>
          <a:p>
            <a:endParaRPr lang="zh-CN" altLang="en-US" sz="1345"/>
          </a:p>
        </p:txBody>
      </p:sp>
      <p:sp>
        <p:nvSpPr>
          <p:cNvPr id="17" name="Freeform 12"/>
          <p:cNvSpPr/>
          <p:nvPr/>
        </p:nvSpPr>
        <p:spPr bwMode="auto">
          <a:xfrm>
            <a:off x="1017188" y="1405278"/>
            <a:ext cx="528500" cy="530087"/>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a:lstStyle/>
          <a:p>
            <a:endParaRPr lang="zh-CN" altLang="en-US" sz="1345">
              <a:solidFill>
                <a:srgbClr val="2C3637"/>
              </a:solidFill>
            </a:endParaRPr>
          </a:p>
        </p:txBody>
      </p:sp>
      <p:sp>
        <p:nvSpPr>
          <p:cNvPr id="18" name="Freeform 12"/>
          <p:cNvSpPr/>
          <p:nvPr/>
        </p:nvSpPr>
        <p:spPr bwMode="auto">
          <a:xfrm flipH="1" flipV="1">
            <a:off x="3666093" y="2934784"/>
            <a:ext cx="528500" cy="530087"/>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a:lstStyle/>
          <a:p>
            <a:endParaRPr lang="zh-CN" altLang="en-US" sz="1345">
              <a:solidFill>
                <a:srgbClr val="2C3637"/>
              </a:solidFill>
            </a:endParaRPr>
          </a:p>
        </p:txBody>
      </p:sp>
      <p:sp>
        <p:nvSpPr>
          <p:cNvPr id="19" name="TextBox 46"/>
          <p:cNvSpPr txBox="1"/>
          <p:nvPr/>
        </p:nvSpPr>
        <p:spPr>
          <a:xfrm>
            <a:off x="1922840" y="1036315"/>
            <a:ext cx="1663285" cy="398780"/>
          </a:xfrm>
          <a:prstGeom prst="rect">
            <a:avLst/>
          </a:prstGeom>
          <a:noFill/>
        </p:spPr>
        <p:txBody>
          <a:bodyPr wrap="square" rtlCol="0">
            <a:spAutoFit/>
          </a:bodyPr>
          <a:lstStyle/>
          <a:p>
            <a:pPr algn="ctr"/>
            <a:r>
              <a:rPr lang="zh-CN" altLang="en-US" sz="2000" b="1" dirty="0">
                <a:solidFill>
                  <a:schemeClr val="accent1">
                    <a:lumMod val="100000"/>
                  </a:schemeClr>
                </a:solidFill>
                <a:latin typeface="微软雅黑" panose="020B0503020204020204" pitchFamily="34" charset="-122"/>
                <a:ea typeface="微软雅黑" panose="020B0503020204020204" pitchFamily="34" charset="-122"/>
              </a:rPr>
              <a:t>转化</a:t>
            </a:r>
          </a:p>
        </p:txBody>
      </p:sp>
      <p:sp>
        <p:nvSpPr>
          <p:cNvPr id="20" name="TextBox 47"/>
          <p:cNvSpPr txBox="1"/>
          <p:nvPr/>
        </p:nvSpPr>
        <p:spPr>
          <a:xfrm>
            <a:off x="5188832" y="1006498"/>
            <a:ext cx="1663285" cy="398780"/>
          </a:xfrm>
          <a:prstGeom prst="rect">
            <a:avLst/>
          </a:prstGeom>
          <a:noFill/>
        </p:spPr>
        <p:txBody>
          <a:bodyPr wrap="square" rtlCol="0">
            <a:spAutoFit/>
          </a:bodyPr>
          <a:lstStyle/>
          <a:p>
            <a:pPr algn="ctr"/>
            <a:r>
              <a:rPr lang="zh-CN" altLang="en-US" sz="2000" b="1" dirty="0">
                <a:solidFill>
                  <a:schemeClr val="accent1">
                    <a:lumMod val="100000"/>
                  </a:schemeClr>
                </a:solidFill>
                <a:latin typeface="微软雅黑" panose="020B0503020204020204" pitchFamily="34" charset="-122"/>
                <a:ea typeface="微软雅黑" panose="020B0503020204020204" pitchFamily="34" charset="-122"/>
              </a:rPr>
              <a:t>优化</a:t>
            </a:r>
          </a:p>
        </p:txBody>
      </p:sp>
      <p:sp>
        <p:nvSpPr>
          <p:cNvPr id="21" name="TextBox 48"/>
          <p:cNvSpPr txBox="1"/>
          <p:nvPr/>
        </p:nvSpPr>
        <p:spPr>
          <a:xfrm>
            <a:off x="9017995" y="984315"/>
            <a:ext cx="1663285" cy="398780"/>
          </a:xfrm>
          <a:prstGeom prst="rect">
            <a:avLst/>
          </a:prstGeom>
          <a:noFill/>
        </p:spPr>
        <p:txBody>
          <a:bodyPr wrap="square" rtlCol="0">
            <a:spAutoFit/>
          </a:bodyPr>
          <a:lstStyle/>
          <a:p>
            <a:pPr algn="ctr"/>
            <a:r>
              <a:rPr lang="zh-CN" altLang="en-US" sz="2000" b="1" dirty="0">
                <a:solidFill>
                  <a:schemeClr val="accent1">
                    <a:lumMod val="100000"/>
                  </a:schemeClr>
                </a:solidFill>
                <a:latin typeface="微软雅黑" panose="020B0503020204020204" pitchFamily="34" charset="-122"/>
                <a:ea typeface="微软雅黑" panose="020B0503020204020204" pitchFamily="34" charset="-122"/>
              </a:rPr>
              <a:t>映射</a:t>
            </a:r>
          </a:p>
        </p:txBody>
      </p:sp>
      <p:sp>
        <p:nvSpPr>
          <p:cNvPr id="2" name="文本框 1"/>
          <p:cNvSpPr txBox="1"/>
          <p:nvPr/>
        </p:nvSpPr>
        <p:spPr>
          <a:xfrm>
            <a:off x="1392407" y="2014608"/>
            <a:ext cx="2724150" cy="1200329"/>
          </a:xfrm>
          <a:prstGeom prst="rect">
            <a:avLst/>
          </a:prstGeom>
          <a:noFill/>
        </p:spPr>
        <p:txBody>
          <a:bodyPr wrap="square" rtlCol="0">
            <a:spAutoFit/>
          </a:bodyPr>
          <a:lstStyle/>
          <a:p>
            <a:r>
              <a:rPr lang="en-US" altLang="zh-CN" b="0" i="0" u="none" strike="noStrike" dirty="0">
                <a:effectLst/>
                <a:latin typeface="-apple-system"/>
              </a:rPr>
              <a:t>read</a:t>
            </a:r>
            <a:r>
              <a:rPr lang="zh-CN" altLang="en-US" b="0" i="0" u="none" strike="noStrike" dirty="0">
                <a:effectLst/>
                <a:latin typeface="-apple-system"/>
              </a:rPr>
              <a:t>命令将</a:t>
            </a:r>
            <a:r>
              <a:rPr lang="en-US" altLang="zh-CN" b="0" i="0" u="none" strike="noStrike" dirty="0">
                <a:effectLst/>
                <a:latin typeface="-apple-system"/>
              </a:rPr>
              <a:t>HDL</a:t>
            </a:r>
            <a:r>
              <a:rPr lang="zh-CN" altLang="en-US" b="0" i="0" u="none" strike="noStrike" dirty="0">
                <a:effectLst/>
                <a:latin typeface="-apple-system"/>
              </a:rPr>
              <a:t>代码转换为通用的布尔门阵列，生成</a:t>
            </a:r>
            <a:r>
              <a:rPr lang="en-US" altLang="zh-CN" b="0" i="0" u="none" strike="noStrike" dirty="0" err="1">
                <a:effectLst/>
                <a:latin typeface="-apple-system"/>
              </a:rPr>
              <a:t>gtech.db</a:t>
            </a:r>
            <a:r>
              <a:rPr lang="zh-CN" altLang="en-US" b="0" i="0" u="none" strike="noStrike" dirty="0">
                <a:effectLst/>
                <a:latin typeface="-apple-system"/>
              </a:rPr>
              <a:t>库中的逻辑器件。</a:t>
            </a:r>
            <a:endParaRPr lang="zh-CN" altLang="en-US" dirty="0"/>
          </a:p>
        </p:txBody>
      </p:sp>
      <p:sp>
        <p:nvSpPr>
          <p:cNvPr id="24" name="Text Box 4"/>
          <p:cNvSpPr txBox="1">
            <a:spLocks noChangeArrowheads="1"/>
          </p:cNvSpPr>
          <p:nvPr/>
        </p:nvSpPr>
        <p:spPr bwMode="auto">
          <a:xfrm>
            <a:off x="1017004" y="493220"/>
            <a:ext cx="1281120"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逻辑综合</a:t>
            </a:r>
            <a:endPar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Freeform 12"/>
          <p:cNvSpPr/>
          <p:nvPr/>
        </p:nvSpPr>
        <p:spPr bwMode="auto">
          <a:xfrm>
            <a:off x="4742007" y="1435095"/>
            <a:ext cx="528500" cy="530087"/>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a:lstStyle/>
          <a:p>
            <a:endParaRPr lang="zh-CN" altLang="en-US" sz="1345">
              <a:solidFill>
                <a:srgbClr val="2C3637"/>
              </a:solidFill>
            </a:endParaRPr>
          </a:p>
        </p:txBody>
      </p:sp>
      <p:sp>
        <p:nvSpPr>
          <p:cNvPr id="28" name="Freeform 12"/>
          <p:cNvSpPr/>
          <p:nvPr/>
        </p:nvSpPr>
        <p:spPr bwMode="auto">
          <a:xfrm flipH="1" flipV="1">
            <a:off x="7390912" y="2964601"/>
            <a:ext cx="528500" cy="530087"/>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a:lstStyle/>
          <a:p>
            <a:endParaRPr lang="zh-CN" altLang="en-US" sz="1345">
              <a:solidFill>
                <a:srgbClr val="2C3637"/>
              </a:solidFill>
            </a:endParaRPr>
          </a:p>
        </p:txBody>
      </p:sp>
      <p:sp>
        <p:nvSpPr>
          <p:cNvPr id="29" name="文本框 28"/>
          <p:cNvSpPr txBox="1"/>
          <p:nvPr/>
        </p:nvSpPr>
        <p:spPr>
          <a:xfrm>
            <a:off x="5106204" y="1737609"/>
            <a:ext cx="2724150" cy="1477328"/>
          </a:xfrm>
          <a:prstGeom prst="rect">
            <a:avLst/>
          </a:prstGeom>
          <a:noFill/>
        </p:spPr>
        <p:txBody>
          <a:bodyPr wrap="square" rtlCol="0">
            <a:spAutoFit/>
          </a:bodyPr>
          <a:lstStyle/>
          <a:p>
            <a:r>
              <a:rPr lang="zh-CN" altLang="en-US" b="0" i="0" u="none" strike="noStrike" dirty="0">
                <a:effectLst/>
                <a:latin typeface="-apple-system"/>
              </a:rPr>
              <a:t>根据设计工程师对电路预期功能的要求，对</a:t>
            </a:r>
            <a:r>
              <a:rPr lang="en-US" altLang="zh-CN" b="0" i="0" u="none" strike="noStrike" dirty="0" err="1">
                <a:effectLst/>
                <a:latin typeface="-apple-system"/>
              </a:rPr>
              <a:t>gtech</a:t>
            </a:r>
            <a:r>
              <a:rPr lang="zh-CN" altLang="en-US" b="0" i="0" u="none" strike="noStrike" dirty="0">
                <a:effectLst/>
                <a:latin typeface="-apple-system"/>
              </a:rPr>
              <a:t>网表施加时序、功耗和面积等各方面的约束，使其能达到设计的目标</a:t>
            </a:r>
            <a:endParaRPr lang="zh-CN" altLang="en-US" dirty="0"/>
          </a:p>
        </p:txBody>
      </p:sp>
      <p:sp>
        <p:nvSpPr>
          <p:cNvPr id="30" name="Freeform 12"/>
          <p:cNvSpPr/>
          <p:nvPr/>
        </p:nvSpPr>
        <p:spPr bwMode="auto">
          <a:xfrm>
            <a:off x="8466826" y="1455126"/>
            <a:ext cx="528500" cy="530087"/>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a:lstStyle/>
          <a:p>
            <a:endParaRPr lang="zh-CN" altLang="en-US" sz="1345">
              <a:solidFill>
                <a:srgbClr val="2C3637"/>
              </a:solidFill>
            </a:endParaRPr>
          </a:p>
        </p:txBody>
      </p:sp>
      <p:sp>
        <p:nvSpPr>
          <p:cNvPr id="31" name="Freeform 12"/>
          <p:cNvSpPr/>
          <p:nvPr/>
        </p:nvSpPr>
        <p:spPr bwMode="auto">
          <a:xfrm flipH="1" flipV="1">
            <a:off x="11037626" y="2998602"/>
            <a:ext cx="528500" cy="530087"/>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a:lstStyle/>
          <a:p>
            <a:endParaRPr lang="zh-CN" altLang="en-US" sz="1345">
              <a:solidFill>
                <a:srgbClr val="2C3637"/>
              </a:solidFill>
            </a:endParaRPr>
          </a:p>
        </p:txBody>
      </p:sp>
      <p:sp>
        <p:nvSpPr>
          <p:cNvPr id="32" name="文本框 31"/>
          <p:cNvSpPr txBox="1"/>
          <p:nvPr/>
        </p:nvSpPr>
        <p:spPr>
          <a:xfrm>
            <a:off x="8842045" y="1497673"/>
            <a:ext cx="2724150" cy="2031325"/>
          </a:xfrm>
          <a:prstGeom prst="rect">
            <a:avLst/>
          </a:prstGeom>
          <a:noFill/>
        </p:spPr>
        <p:txBody>
          <a:bodyPr wrap="square" rtlCol="0">
            <a:spAutoFit/>
          </a:bodyPr>
          <a:lstStyle/>
          <a:p>
            <a:r>
              <a:rPr lang="en-US" altLang="zh-CN" b="0" i="0" u="none" strike="noStrike" dirty="0">
                <a:effectLst/>
                <a:latin typeface="-apple-system"/>
              </a:rPr>
              <a:t>compile</a:t>
            </a:r>
            <a:r>
              <a:rPr lang="zh-CN" altLang="en-US" b="0" i="0" u="none" strike="noStrike" dirty="0">
                <a:effectLst/>
                <a:latin typeface="-apple-system"/>
              </a:rPr>
              <a:t>命令电路按照设计的约束优化和综合，使其能满足设计的目标或约束，并且映射到特定厂家目标工艺库的逻辑器件，此时的网表包含了厂家的工艺参数</a:t>
            </a:r>
            <a:endParaRPr lang="zh-CN" altLang="en-US" dirty="0"/>
          </a:p>
        </p:txBody>
      </p:sp>
      <p:pic>
        <p:nvPicPr>
          <p:cNvPr id="3" name="图片 2" descr="截屏2020-11-24 上午8.10.16"/>
          <p:cNvPicPr>
            <a:picLocks noChangeAspect="1"/>
          </p:cNvPicPr>
          <p:nvPr/>
        </p:nvPicPr>
        <p:blipFill>
          <a:blip r:embed="rId3"/>
          <a:stretch>
            <a:fillRect/>
          </a:stretch>
        </p:blipFill>
        <p:spPr>
          <a:xfrm>
            <a:off x="3875405" y="3676650"/>
            <a:ext cx="4764405" cy="3095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300" fill="hold"/>
                                            <p:tgtEl>
                                              <p:spTgt spid="13"/>
                                            </p:tgtEl>
                                            <p:attrNameLst>
                                              <p:attrName>ppt_w</p:attrName>
                                            </p:attrNameLst>
                                          </p:cBhvr>
                                          <p:tavLst>
                                            <p:tav tm="0">
                                              <p:val>
                                                <p:fltVal val="0"/>
                                              </p:val>
                                            </p:tav>
                                            <p:tav tm="100000">
                                              <p:val>
                                                <p:strVal val="#ppt_w"/>
                                              </p:val>
                                            </p:tav>
                                          </p:tavLst>
                                        </p:anim>
                                        <p:anim calcmode="lin" valueType="num">
                                          <p:cBhvr>
                                            <p:cTn id="14" dur="300" fill="hold"/>
                                            <p:tgtEl>
                                              <p:spTgt spid="13"/>
                                            </p:tgtEl>
                                            <p:attrNameLst>
                                              <p:attrName>ppt_h</p:attrName>
                                            </p:attrNameLst>
                                          </p:cBhvr>
                                          <p:tavLst>
                                            <p:tav tm="0">
                                              <p:val>
                                                <p:fltVal val="0"/>
                                              </p:val>
                                            </p:tav>
                                            <p:tav tm="100000">
                                              <p:val>
                                                <p:strVal val="#ppt_h"/>
                                              </p:val>
                                            </p:tav>
                                          </p:tavLst>
                                        </p:anim>
                                        <p:anim calcmode="lin" valueType="num">
                                          <p:cBhvr>
                                            <p:cTn id="15" dur="300" fill="hold"/>
                                            <p:tgtEl>
                                              <p:spTgt spid="13"/>
                                            </p:tgtEl>
                                            <p:attrNameLst>
                                              <p:attrName>style.rotation</p:attrName>
                                            </p:attrNameLst>
                                          </p:cBhvr>
                                          <p:tavLst>
                                            <p:tav tm="0">
                                              <p:val>
                                                <p:fltVal val="90"/>
                                              </p:val>
                                            </p:tav>
                                            <p:tav tm="100000">
                                              <p:val>
                                                <p:fltVal val="0"/>
                                              </p:val>
                                            </p:tav>
                                          </p:tavLst>
                                        </p:anim>
                                        <p:animEffect transition="in" filter="fade">
                                          <p:cBhvr>
                                            <p:cTn id="16" dur="300"/>
                                            <p:tgtEl>
                                              <p:spTgt spid="1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 calcmode="lin" valueType="num">
                                          <p:cBhvr>
                                            <p:cTn id="27" dur="300" fill="hold"/>
                                            <p:tgtEl>
                                              <p:spTgt spid="14"/>
                                            </p:tgtEl>
                                            <p:attrNameLst>
                                              <p:attrName>style.rotation</p:attrName>
                                            </p:attrNameLst>
                                          </p:cBhvr>
                                          <p:tavLst>
                                            <p:tav tm="0">
                                              <p:val>
                                                <p:fltVal val="90"/>
                                              </p:val>
                                            </p:tav>
                                            <p:tav tm="100000">
                                              <p:val>
                                                <p:fltVal val="0"/>
                                              </p:val>
                                            </p:tav>
                                          </p:tavLst>
                                        </p:anim>
                                        <p:animEffect transition="in" filter="fade">
                                          <p:cBhvr>
                                            <p:cTn id="28" dur="300"/>
                                            <p:tgtEl>
                                              <p:spTgt spid="14"/>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35" presetClass="path" presetSubtype="0" accel="50000" decel="50000" fill="hold" grpId="1" nodeType="withEffect">
                                      <p:stCondLst>
                                        <p:cond delay="0"/>
                                      </p:stCondLst>
                                      <p:childTnLst>
                                        <p:animMotion origin="layout" path="M -3.56836E-6 -3.7037E-7 L 0.36686 0.15278 " pathEditMode="relative" rAng="0" ptsTypes="AA">
                                          <p:cBhvr>
                                            <p:cTn id="38" dur="500" spd="-99900" fill="hold"/>
                                            <p:tgtEl>
                                              <p:spTgt spid="17"/>
                                            </p:tgtEl>
                                            <p:attrNameLst>
                                              <p:attrName>ppt_x</p:attrName>
                                              <p:attrName>ppt_y</p:attrName>
                                            </p:attrNameLst>
                                          </p:cBhvr>
                                          <p:rCtr x="18343" y="7639"/>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35" presetClass="path" presetSubtype="0" accel="50000" decel="50000" fill="hold" grpId="1" nodeType="withEffect">
                                      <p:stCondLst>
                                        <p:cond delay="0"/>
                                      </p:stCondLst>
                                      <p:childTnLst>
                                        <p:animMotion origin="layout" path="M 7.85742E-7 -3.33333E-6 L -0.39495 -0.11018 " pathEditMode="relative" rAng="0" ptsTypes="AA">
                                          <p:cBhvr>
                                            <p:cTn id="42" dur="500" spd="-99900" fill="hold"/>
                                            <p:tgtEl>
                                              <p:spTgt spid="18"/>
                                            </p:tgtEl>
                                            <p:attrNameLst>
                                              <p:attrName>ppt_x</p:attrName>
                                              <p:attrName>ppt_y</p:attrName>
                                            </p:attrNameLst>
                                          </p:cBhvr>
                                          <p:rCtr x="-19748" y="-5509"/>
                                        </p:animMotion>
                                      </p:childTnLst>
                                    </p:cTn>
                                  </p:par>
                                  <p:par>
                                    <p:cTn id="43" presetID="2" presetClass="entr" presetSubtype="1" fill="hold" grpId="0" nodeType="withEffect" p14:presetBounceEnd="81000">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14:bounceEnd="81000">
                                          <p:cBhvr additive="base">
                                            <p:cTn id="45" dur="1000" fill="hold"/>
                                            <p:tgtEl>
                                              <p:spTgt spid="24"/>
                                            </p:tgtEl>
                                            <p:attrNameLst>
                                              <p:attrName>ppt_x</p:attrName>
                                            </p:attrNameLst>
                                          </p:cBhvr>
                                          <p:tavLst>
                                            <p:tav tm="0">
                                              <p:val>
                                                <p:strVal val="#ppt_x"/>
                                              </p:val>
                                            </p:tav>
                                            <p:tav tm="100000">
                                              <p:val>
                                                <p:strVal val="#ppt_x"/>
                                              </p:val>
                                            </p:tav>
                                          </p:tavLst>
                                        </p:anim>
                                        <p:anim calcmode="lin" valueType="num" p14:bounceEnd="81000">
                                          <p:cBhvr additive="base">
                                            <p:cTn id="46" dur="1000" fill="hold"/>
                                            <p:tgtEl>
                                              <p:spTgt spid="24"/>
                                            </p:tgtEl>
                                            <p:attrNameLst>
                                              <p:attrName>ppt_y</p:attrName>
                                            </p:attrNameLst>
                                          </p:cBhvr>
                                          <p:tavLst>
                                            <p:tav tm="0">
                                              <p:val>
                                                <p:strVal val="0-#ppt_h/2"/>
                                              </p:val>
                                            </p:tav>
                                            <p:tav tm="100000">
                                              <p:val>
                                                <p:strVal val="#ppt_y"/>
                                              </p:val>
                                            </p:tav>
                                          </p:tavLst>
                                        </p:anim>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35" presetClass="path" presetSubtype="0" accel="50000" decel="50000" fill="hold" grpId="1" nodeType="withEffect">
                                      <p:stCondLst>
                                        <p:cond delay="0"/>
                                      </p:stCondLst>
                                      <p:childTnLst>
                                        <p:animMotion origin="layout" path="M -3.56836E-6 -3.7037E-7 L 0.36686 0.15278 " pathEditMode="relative" rAng="0" ptsTypes="AA">
                                          <p:cBhvr>
                                            <p:cTn id="51" dur="500" spd="-99900" fill="hold"/>
                                            <p:tgtEl>
                                              <p:spTgt spid="27"/>
                                            </p:tgtEl>
                                            <p:attrNameLst>
                                              <p:attrName>ppt_x</p:attrName>
                                              <p:attrName>ppt_y</p:attrName>
                                            </p:attrNameLst>
                                          </p:cBhvr>
                                          <p:rCtr x="18343" y="7639"/>
                                        </p:animMotion>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35" presetClass="path" presetSubtype="0" accel="50000" decel="50000" fill="hold" grpId="1" nodeType="withEffect">
                                      <p:stCondLst>
                                        <p:cond delay="0"/>
                                      </p:stCondLst>
                                      <p:childTnLst>
                                        <p:animMotion origin="layout" path="M 7.85742E-7 -3.33333E-6 L -0.39495 -0.11018 " pathEditMode="relative" rAng="0" ptsTypes="AA">
                                          <p:cBhvr>
                                            <p:cTn id="55" dur="500" spd="-99900" fill="hold"/>
                                            <p:tgtEl>
                                              <p:spTgt spid="28"/>
                                            </p:tgtEl>
                                            <p:attrNameLst>
                                              <p:attrName>ppt_x</p:attrName>
                                              <p:attrName>ppt_y</p:attrName>
                                            </p:attrNameLst>
                                          </p:cBhvr>
                                          <p:rCtr x="-19748" y="-5509"/>
                                        </p:animMotion>
                                      </p:childTnLst>
                                    </p:cTn>
                                  </p:par>
                                </p:childTnLst>
                              </p:cTn>
                            </p:par>
                            <p:par>
                              <p:cTn id="56" fill="hold">
                                <p:stCondLst>
                                  <p:cond delay="2000"/>
                                </p:stCondLst>
                                <p:childTnLst>
                                  <p:par>
                                    <p:cTn id="57" presetID="1"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35" presetClass="path" presetSubtype="0" accel="50000" decel="50000" fill="hold" grpId="1" nodeType="withEffect">
                                      <p:stCondLst>
                                        <p:cond delay="0"/>
                                      </p:stCondLst>
                                      <p:childTnLst>
                                        <p:animMotion origin="layout" path="M -3.56836E-6 -3.7037E-7 L 0.36686 0.15278 " pathEditMode="relative" rAng="0" ptsTypes="AA">
                                          <p:cBhvr>
                                            <p:cTn id="60" dur="500" spd="-99900" fill="hold"/>
                                            <p:tgtEl>
                                              <p:spTgt spid="30"/>
                                            </p:tgtEl>
                                            <p:attrNameLst>
                                              <p:attrName>ppt_x</p:attrName>
                                              <p:attrName>ppt_y</p:attrName>
                                            </p:attrNameLst>
                                          </p:cBhvr>
                                          <p:rCtr x="18343" y="7639"/>
                                        </p:animMotion>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7.85742E-7 -3.33333E-6 L -0.39495 -0.11018 " pathEditMode="relative" rAng="0" ptsTypes="AA">
                                          <p:cBhvr>
                                            <p:cTn id="64" dur="500" spd="-99900" fill="hold"/>
                                            <p:tgtEl>
                                              <p:spTgt spid="31"/>
                                            </p:tgtEl>
                                            <p:attrNameLst>
                                              <p:attrName>ppt_x</p:attrName>
                                              <p:attrName>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7" grpId="1" animBg="1"/>
          <p:bldP spid="18" grpId="0" animBg="1"/>
          <p:bldP spid="18" grpId="1" animBg="1"/>
          <p:bldP spid="19" grpId="0"/>
          <p:bldP spid="20" grpId="0"/>
          <p:bldP spid="21" grpId="0"/>
          <p:bldP spid="24" grpId="0" bldLvl="0" animBg="1"/>
          <p:bldP spid="27" grpId="0" animBg="1"/>
          <p:bldP spid="27" grpId="1" animBg="1"/>
          <p:bldP spid="28" grpId="0" animBg="1"/>
          <p:bldP spid="28" grpId="1" animBg="1"/>
          <p:bldP spid="30" grpId="0" animBg="1"/>
          <p:bldP spid="30" grpId="1" animBg="1"/>
          <p:bldP spid="31" grpId="0" bldLvl="0" animBg="1"/>
          <p:bldP spid="31" grpId="1"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300" fill="hold"/>
                                            <p:tgtEl>
                                              <p:spTgt spid="13"/>
                                            </p:tgtEl>
                                            <p:attrNameLst>
                                              <p:attrName>ppt_w</p:attrName>
                                            </p:attrNameLst>
                                          </p:cBhvr>
                                          <p:tavLst>
                                            <p:tav tm="0">
                                              <p:val>
                                                <p:fltVal val="0"/>
                                              </p:val>
                                            </p:tav>
                                            <p:tav tm="100000">
                                              <p:val>
                                                <p:strVal val="#ppt_w"/>
                                              </p:val>
                                            </p:tav>
                                          </p:tavLst>
                                        </p:anim>
                                        <p:anim calcmode="lin" valueType="num">
                                          <p:cBhvr>
                                            <p:cTn id="14" dur="300" fill="hold"/>
                                            <p:tgtEl>
                                              <p:spTgt spid="13"/>
                                            </p:tgtEl>
                                            <p:attrNameLst>
                                              <p:attrName>ppt_h</p:attrName>
                                            </p:attrNameLst>
                                          </p:cBhvr>
                                          <p:tavLst>
                                            <p:tav tm="0">
                                              <p:val>
                                                <p:fltVal val="0"/>
                                              </p:val>
                                            </p:tav>
                                            <p:tav tm="100000">
                                              <p:val>
                                                <p:strVal val="#ppt_h"/>
                                              </p:val>
                                            </p:tav>
                                          </p:tavLst>
                                        </p:anim>
                                        <p:anim calcmode="lin" valueType="num">
                                          <p:cBhvr>
                                            <p:cTn id="15" dur="300" fill="hold"/>
                                            <p:tgtEl>
                                              <p:spTgt spid="13"/>
                                            </p:tgtEl>
                                            <p:attrNameLst>
                                              <p:attrName>style.rotation</p:attrName>
                                            </p:attrNameLst>
                                          </p:cBhvr>
                                          <p:tavLst>
                                            <p:tav tm="0">
                                              <p:val>
                                                <p:fltVal val="90"/>
                                              </p:val>
                                            </p:tav>
                                            <p:tav tm="100000">
                                              <p:val>
                                                <p:fltVal val="0"/>
                                              </p:val>
                                            </p:tav>
                                          </p:tavLst>
                                        </p:anim>
                                        <p:animEffect transition="in" filter="fade">
                                          <p:cBhvr>
                                            <p:cTn id="16" dur="300"/>
                                            <p:tgtEl>
                                              <p:spTgt spid="1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 calcmode="lin" valueType="num">
                                          <p:cBhvr>
                                            <p:cTn id="27" dur="300" fill="hold"/>
                                            <p:tgtEl>
                                              <p:spTgt spid="14"/>
                                            </p:tgtEl>
                                            <p:attrNameLst>
                                              <p:attrName>style.rotation</p:attrName>
                                            </p:attrNameLst>
                                          </p:cBhvr>
                                          <p:tavLst>
                                            <p:tav tm="0">
                                              <p:val>
                                                <p:fltVal val="90"/>
                                              </p:val>
                                            </p:tav>
                                            <p:tav tm="100000">
                                              <p:val>
                                                <p:fltVal val="0"/>
                                              </p:val>
                                            </p:tav>
                                          </p:tavLst>
                                        </p:anim>
                                        <p:animEffect transition="in" filter="fade">
                                          <p:cBhvr>
                                            <p:cTn id="28" dur="300"/>
                                            <p:tgtEl>
                                              <p:spTgt spid="14"/>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35" presetClass="path" presetSubtype="0" accel="50000" decel="50000" fill="hold" grpId="1" nodeType="withEffect">
                                      <p:stCondLst>
                                        <p:cond delay="0"/>
                                      </p:stCondLst>
                                      <p:childTnLst>
                                        <p:animMotion origin="layout" path="M -3.56836E-6 -3.7037E-7 L 0.36686 0.15278 " pathEditMode="relative" rAng="0" ptsTypes="AA">
                                          <p:cBhvr>
                                            <p:cTn id="38" dur="500" spd="-99900" fill="hold"/>
                                            <p:tgtEl>
                                              <p:spTgt spid="17"/>
                                            </p:tgtEl>
                                            <p:attrNameLst>
                                              <p:attrName>ppt_x</p:attrName>
                                              <p:attrName>ppt_y</p:attrName>
                                            </p:attrNameLst>
                                          </p:cBhvr>
                                          <p:rCtr x="18343" y="7639"/>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35" presetClass="path" presetSubtype="0" accel="50000" decel="50000" fill="hold" grpId="1" nodeType="withEffect">
                                      <p:stCondLst>
                                        <p:cond delay="0"/>
                                      </p:stCondLst>
                                      <p:childTnLst>
                                        <p:animMotion origin="layout" path="M 7.85742E-7 -3.33333E-6 L -0.39495 -0.11018 " pathEditMode="relative" rAng="0" ptsTypes="AA">
                                          <p:cBhvr>
                                            <p:cTn id="42" dur="500" spd="-99900" fill="hold"/>
                                            <p:tgtEl>
                                              <p:spTgt spid="18"/>
                                            </p:tgtEl>
                                            <p:attrNameLst>
                                              <p:attrName>ppt_x</p:attrName>
                                              <p:attrName>ppt_y</p:attrName>
                                            </p:attrNameLst>
                                          </p:cBhvr>
                                          <p:rCtr x="-19748" y="-5509"/>
                                        </p:animMotion>
                                      </p:childTnLst>
                                    </p:cTn>
                                  </p:par>
                                  <p:par>
                                    <p:cTn id="43" presetID="2" presetClass="entr" presetSubtype="1"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1000" fill="hold"/>
                                            <p:tgtEl>
                                              <p:spTgt spid="24"/>
                                            </p:tgtEl>
                                            <p:attrNameLst>
                                              <p:attrName>ppt_x</p:attrName>
                                            </p:attrNameLst>
                                          </p:cBhvr>
                                          <p:tavLst>
                                            <p:tav tm="0">
                                              <p:val>
                                                <p:strVal val="#ppt_x"/>
                                              </p:val>
                                            </p:tav>
                                            <p:tav tm="100000">
                                              <p:val>
                                                <p:strVal val="#ppt_x"/>
                                              </p:val>
                                            </p:tav>
                                          </p:tavLst>
                                        </p:anim>
                                        <p:anim calcmode="lin" valueType="num">
                                          <p:cBhvr additive="base">
                                            <p:cTn id="46" dur="1000" fill="hold"/>
                                            <p:tgtEl>
                                              <p:spTgt spid="24"/>
                                            </p:tgtEl>
                                            <p:attrNameLst>
                                              <p:attrName>ppt_y</p:attrName>
                                            </p:attrNameLst>
                                          </p:cBhvr>
                                          <p:tavLst>
                                            <p:tav tm="0">
                                              <p:val>
                                                <p:strVal val="0-#ppt_h/2"/>
                                              </p:val>
                                            </p:tav>
                                            <p:tav tm="100000">
                                              <p:val>
                                                <p:strVal val="#ppt_y"/>
                                              </p:val>
                                            </p:tav>
                                          </p:tavLst>
                                        </p:anim>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35" presetClass="path" presetSubtype="0" accel="50000" decel="50000" fill="hold" grpId="1" nodeType="withEffect">
                                      <p:stCondLst>
                                        <p:cond delay="0"/>
                                      </p:stCondLst>
                                      <p:childTnLst>
                                        <p:animMotion origin="layout" path="M -3.56836E-6 -3.7037E-7 L 0.36686 0.15278 " pathEditMode="relative" rAng="0" ptsTypes="AA">
                                          <p:cBhvr>
                                            <p:cTn id="51" dur="500" spd="-99900" fill="hold"/>
                                            <p:tgtEl>
                                              <p:spTgt spid="27"/>
                                            </p:tgtEl>
                                            <p:attrNameLst>
                                              <p:attrName>ppt_x</p:attrName>
                                              <p:attrName>ppt_y</p:attrName>
                                            </p:attrNameLst>
                                          </p:cBhvr>
                                          <p:rCtr x="18343" y="7639"/>
                                        </p:animMotion>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35" presetClass="path" presetSubtype="0" accel="50000" decel="50000" fill="hold" grpId="1" nodeType="withEffect">
                                      <p:stCondLst>
                                        <p:cond delay="0"/>
                                      </p:stCondLst>
                                      <p:childTnLst>
                                        <p:animMotion origin="layout" path="M 7.85742E-7 -3.33333E-6 L -0.39495 -0.11018 " pathEditMode="relative" rAng="0" ptsTypes="AA">
                                          <p:cBhvr>
                                            <p:cTn id="55" dur="500" spd="-99900" fill="hold"/>
                                            <p:tgtEl>
                                              <p:spTgt spid="28"/>
                                            </p:tgtEl>
                                            <p:attrNameLst>
                                              <p:attrName>ppt_x</p:attrName>
                                              <p:attrName>ppt_y</p:attrName>
                                            </p:attrNameLst>
                                          </p:cBhvr>
                                          <p:rCtr x="-19748" y="-5509"/>
                                        </p:animMotion>
                                      </p:childTnLst>
                                    </p:cTn>
                                  </p:par>
                                </p:childTnLst>
                              </p:cTn>
                            </p:par>
                            <p:par>
                              <p:cTn id="56" fill="hold">
                                <p:stCondLst>
                                  <p:cond delay="2000"/>
                                </p:stCondLst>
                                <p:childTnLst>
                                  <p:par>
                                    <p:cTn id="57" presetID="1"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35" presetClass="path" presetSubtype="0" accel="50000" decel="50000" fill="hold" grpId="1" nodeType="withEffect">
                                      <p:stCondLst>
                                        <p:cond delay="0"/>
                                      </p:stCondLst>
                                      <p:childTnLst>
                                        <p:animMotion origin="layout" path="M -3.56836E-6 -3.7037E-7 L 0.36686 0.15278 " pathEditMode="relative" rAng="0" ptsTypes="AA">
                                          <p:cBhvr>
                                            <p:cTn id="60" dur="500" spd="-99900" fill="hold"/>
                                            <p:tgtEl>
                                              <p:spTgt spid="30"/>
                                            </p:tgtEl>
                                            <p:attrNameLst>
                                              <p:attrName>ppt_x</p:attrName>
                                              <p:attrName>ppt_y</p:attrName>
                                            </p:attrNameLst>
                                          </p:cBhvr>
                                          <p:rCtr x="18343" y="7639"/>
                                        </p:animMotion>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7.85742E-7 -3.33333E-6 L -0.39495 -0.11018 " pathEditMode="relative" rAng="0" ptsTypes="AA">
                                          <p:cBhvr>
                                            <p:cTn id="64" dur="500" spd="-99900" fill="hold"/>
                                            <p:tgtEl>
                                              <p:spTgt spid="31"/>
                                            </p:tgtEl>
                                            <p:attrNameLst>
                                              <p:attrName>ppt_x</p:attrName>
                                              <p:attrName>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7" grpId="1" animBg="1"/>
          <p:bldP spid="18" grpId="0" animBg="1"/>
          <p:bldP spid="18" grpId="1" animBg="1"/>
          <p:bldP spid="19" grpId="0"/>
          <p:bldP spid="20" grpId="0"/>
          <p:bldP spid="21" grpId="0"/>
          <p:bldP spid="24" grpId="0" bldLvl="0" animBg="1"/>
          <p:bldP spid="27" grpId="0" animBg="1"/>
          <p:bldP spid="27" grpId="1" animBg="1"/>
          <p:bldP spid="28" grpId="0" animBg="1"/>
          <p:bldP spid="28" grpId="1" animBg="1"/>
          <p:bldP spid="30" grpId="0" animBg="1"/>
          <p:bldP spid="30" grpId="1" animBg="1"/>
          <p:bldP spid="31" grpId="0" bldLvl="0" animBg="1"/>
          <p:bldP spid="31" grpId="1" bldLvl="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4"/>
          <p:cNvSpPr txBox="1">
            <a:spLocks noChangeArrowheads="1"/>
          </p:cNvSpPr>
          <p:nvPr/>
        </p:nvSpPr>
        <p:spPr bwMode="auto">
          <a:xfrm>
            <a:off x="1017004" y="493220"/>
            <a:ext cx="1281120"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逻辑综合</a:t>
            </a:r>
            <a:endPar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DE58F5-319E-4B4D-80C3-7D3B70C24868}"/>
              </a:ext>
            </a:extLst>
          </p:cNvPr>
          <p:cNvSpPr txBox="1"/>
          <p:nvPr/>
        </p:nvSpPr>
        <p:spPr>
          <a:xfrm>
            <a:off x="904874" y="1343025"/>
            <a:ext cx="9896476" cy="3693319"/>
          </a:xfrm>
          <a:prstGeom prst="rect">
            <a:avLst/>
          </a:prstGeom>
          <a:noFill/>
        </p:spPr>
        <p:txBody>
          <a:bodyPr wrap="square" rtlCol="0">
            <a:spAutoFit/>
          </a:bodyPr>
          <a:lstStyle/>
          <a:p>
            <a:r>
              <a:rPr lang="en-US" altLang="zh-CN" dirty="0"/>
              <a:t>1.</a:t>
            </a:r>
            <a:r>
              <a:rPr lang="en-US" altLang="zh-CN" dirty="0">
                <a:solidFill>
                  <a:srgbClr val="4B4B4B"/>
                </a:solidFill>
                <a:latin typeface="PingFang SC"/>
              </a:rPr>
              <a:t>sdc</a:t>
            </a:r>
            <a:r>
              <a:rPr lang="zh-CN" altLang="en-US" dirty="0">
                <a:solidFill>
                  <a:srgbClr val="4B4B4B"/>
                </a:solidFill>
                <a:latin typeface="PingFang SC"/>
              </a:rPr>
              <a:t>文件：标准延时约束文件，里面都是一些约束，用来给后端的布局布线提供参考。</a:t>
            </a:r>
            <a:endParaRPr lang="en-US" altLang="zh-CN" dirty="0">
              <a:solidFill>
                <a:srgbClr val="4B4B4B"/>
              </a:solidFill>
              <a:latin typeface="PingFang SC"/>
            </a:endParaRPr>
          </a:p>
          <a:p>
            <a:endParaRPr lang="en-US" altLang="zh-CN" dirty="0">
              <a:solidFill>
                <a:srgbClr val="4B4B4B"/>
              </a:solidFill>
              <a:latin typeface="PingFang SC"/>
            </a:endParaRPr>
          </a:p>
          <a:p>
            <a:endParaRPr lang="en-US" altLang="zh-CN" dirty="0"/>
          </a:p>
          <a:p>
            <a:r>
              <a:rPr lang="en-US" altLang="zh-CN" dirty="0"/>
              <a:t>2.</a:t>
            </a:r>
            <a:r>
              <a:rPr lang="en-US" altLang="zh-CN" dirty="0">
                <a:solidFill>
                  <a:srgbClr val="4B4B4B"/>
                </a:solidFill>
                <a:latin typeface="PingFang SC"/>
              </a:rPr>
              <a:t>def</a:t>
            </a:r>
            <a:r>
              <a:rPr lang="zh-CN" altLang="en-US" dirty="0">
                <a:solidFill>
                  <a:srgbClr val="4B4B4B"/>
                </a:solidFill>
                <a:latin typeface="PingFang SC"/>
              </a:rPr>
              <a:t>文</a:t>
            </a:r>
            <a:r>
              <a:rPr lang="zh-CN" altLang="en-US" dirty="0"/>
              <a:t>件：</a:t>
            </a:r>
            <a:r>
              <a:rPr lang="zh-CN" altLang="en-US" b="0" i="0" u="none" strike="noStrike" dirty="0">
                <a:solidFill>
                  <a:srgbClr val="4B4B4B"/>
                </a:solidFill>
                <a:effectLst/>
                <a:latin typeface="PingFang SC"/>
              </a:rPr>
              <a:t>里面包含的是一些扫描链的布局信息，需要注意的是，必须在生成</a:t>
            </a:r>
            <a:r>
              <a:rPr lang="en-US" altLang="zh-CN" b="0" i="0" u="none" strike="noStrike" dirty="0" err="1">
                <a:solidFill>
                  <a:srgbClr val="4B4B4B"/>
                </a:solidFill>
                <a:effectLst/>
                <a:latin typeface="PingFang SC"/>
              </a:rPr>
              <a:t>ddc</a:t>
            </a:r>
            <a:r>
              <a:rPr lang="zh-CN" altLang="en-US" b="0" i="0" u="none" strike="noStrike" dirty="0">
                <a:solidFill>
                  <a:srgbClr val="4B4B4B"/>
                </a:solidFill>
                <a:effectLst/>
                <a:latin typeface="PingFang SC"/>
              </a:rPr>
              <a:t>网表文件之前生成</a:t>
            </a:r>
            <a:r>
              <a:rPr lang="en-US" altLang="zh-CN" b="0" i="0" u="none" strike="noStrike" dirty="0">
                <a:solidFill>
                  <a:srgbClr val="4B4B4B"/>
                </a:solidFill>
                <a:effectLst/>
                <a:latin typeface="PingFang SC"/>
              </a:rPr>
              <a:t>.def</a:t>
            </a:r>
            <a:r>
              <a:rPr lang="zh-CN" altLang="en-US" b="0" i="0" u="none" strike="noStrike" dirty="0">
                <a:solidFill>
                  <a:srgbClr val="4B4B4B"/>
                </a:solidFill>
                <a:effectLst/>
                <a:latin typeface="PingFang SC"/>
              </a:rPr>
              <a:t>（也就先生成</a:t>
            </a:r>
            <a:r>
              <a:rPr lang="en-US" altLang="zh-CN" b="0" i="0" u="none" strike="noStrike" dirty="0">
                <a:solidFill>
                  <a:srgbClr val="4B4B4B"/>
                </a:solidFill>
                <a:effectLst/>
                <a:latin typeface="PingFang SC"/>
              </a:rPr>
              <a:t>.def</a:t>
            </a:r>
            <a:r>
              <a:rPr lang="zh-CN" altLang="en-US" b="0" i="0" u="none" strike="noStrike" dirty="0">
                <a:solidFill>
                  <a:srgbClr val="4B4B4B"/>
                </a:solidFill>
                <a:effectLst/>
                <a:latin typeface="PingFang SC"/>
              </a:rPr>
              <a:t>文件），以便将</a:t>
            </a:r>
            <a:r>
              <a:rPr lang="en-US" altLang="zh-CN" b="0" i="0" u="none" strike="noStrike" dirty="0">
                <a:solidFill>
                  <a:srgbClr val="4B4B4B"/>
                </a:solidFill>
                <a:effectLst/>
                <a:latin typeface="PingFang SC"/>
              </a:rPr>
              <a:t>def</a:t>
            </a:r>
            <a:r>
              <a:rPr lang="zh-CN" altLang="en-US" b="0" i="0" u="none" strike="noStrike" dirty="0">
                <a:solidFill>
                  <a:srgbClr val="4B4B4B"/>
                </a:solidFill>
                <a:effectLst/>
                <a:latin typeface="PingFang SC"/>
              </a:rPr>
              <a:t>文件包含在</a:t>
            </a:r>
            <a:r>
              <a:rPr lang="en-US" altLang="zh-CN" b="0" i="0" u="none" strike="noStrike" dirty="0" err="1">
                <a:solidFill>
                  <a:srgbClr val="4B4B4B"/>
                </a:solidFill>
                <a:effectLst/>
                <a:latin typeface="PingFang SC"/>
              </a:rPr>
              <a:t>ddc</a:t>
            </a:r>
            <a:r>
              <a:rPr lang="zh-CN" altLang="en-US" b="0" i="0" u="none" strike="noStrike" dirty="0">
                <a:solidFill>
                  <a:srgbClr val="4B4B4B"/>
                </a:solidFill>
                <a:effectLst/>
                <a:latin typeface="PingFang SC"/>
              </a:rPr>
              <a:t>文件中。</a:t>
            </a:r>
            <a:endParaRPr lang="en-US" altLang="zh-CN" b="0" i="0" u="none" strike="noStrike" dirty="0">
              <a:solidFill>
                <a:srgbClr val="4B4B4B"/>
              </a:solidFill>
              <a:effectLst/>
              <a:latin typeface="PingFang SC"/>
            </a:endParaRPr>
          </a:p>
          <a:p>
            <a:endParaRPr lang="en-US" altLang="zh-CN" dirty="0">
              <a:solidFill>
                <a:srgbClr val="4B4B4B"/>
              </a:solidFill>
              <a:latin typeface="PingFang SC"/>
            </a:endParaRPr>
          </a:p>
          <a:p>
            <a:endParaRPr lang="en-US" altLang="zh-CN" b="0" i="0" u="none" strike="noStrike" dirty="0">
              <a:solidFill>
                <a:srgbClr val="4B4B4B"/>
              </a:solidFill>
              <a:effectLst/>
              <a:latin typeface="PingFang SC"/>
            </a:endParaRPr>
          </a:p>
          <a:p>
            <a:endParaRPr lang="en-US" altLang="zh-CN" b="0" i="0" u="none" strike="noStrike" dirty="0">
              <a:solidFill>
                <a:srgbClr val="4B4B4B"/>
              </a:solidFill>
              <a:effectLst/>
              <a:latin typeface="PingFang SC"/>
            </a:endParaRPr>
          </a:p>
          <a:p>
            <a:r>
              <a:rPr lang="en-US" altLang="zh-CN" dirty="0">
                <a:solidFill>
                  <a:srgbClr val="4B4B4B"/>
                </a:solidFill>
                <a:latin typeface="PingFang SC"/>
              </a:rPr>
              <a:t>3.</a:t>
            </a:r>
            <a:r>
              <a:rPr lang="en-US" altLang="zh-CN" b="1" i="0" u="none" strike="noStrike" dirty="0">
                <a:solidFill>
                  <a:srgbClr val="4B4B4B"/>
                </a:solidFill>
                <a:effectLst/>
                <a:latin typeface="&amp;quot"/>
              </a:rPr>
              <a:t> </a:t>
            </a:r>
            <a:r>
              <a:rPr lang="en-US" altLang="zh-CN" dirty="0" err="1">
                <a:solidFill>
                  <a:srgbClr val="4B4B4B"/>
                </a:solidFill>
                <a:latin typeface="PingFang SC"/>
              </a:rPr>
              <a:t>sdf</a:t>
            </a:r>
            <a:r>
              <a:rPr lang="en-US" altLang="zh-CN" dirty="0">
                <a:solidFill>
                  <a:srgbClr val="4B4B4B"/>
                </a:solidFill>
                <a:latin typeface="PingFang SC"/>
              </a:rPr>
              <a:t>/v</a:t>
            </a:r>
            <a:r>
              <a:rPr lang="zh-CN" altLang="en-US" dirty="0">
                <a:solidFill>
                  <a:srgbClr val="4B4B4B"/>
                </a:solidFill>
                <a:latin typeface="PingFang SC"/>
              </a:rPr>
              <a:t>文件：标准延时格式和网表格式文件，用于后仿真。</a:t>
            </a:r>
            <a:endParaRPr lang="en-US" altLang="zh-CN" dirty="0">
              <a:solidFill>
                <a:srgbClr val="4B4B4B"/>
              </a:solidFill>
              <a:latin typeface="PingFang SC"/>
            </a:endParaRPr>
          </a:p>
          <a:p>
            <a:endParaRPr lang="en-US" altLang="zh-CN" dirty="0">
              <a:solidFill>
                <a:srgbClr val="4B4B4B"/>
              </a:solidFill>
              <a:latin typeface="PingFang SC"/>
            </a:endParaRPr>
          </a:p>
          <a:p>
            <a:endParaRPr lang="en-US" altLang="zh-CN" dirty="0">
              <a:solidFill>
                <a:srgbClr val="4B4B4B"/>
              </a:solidFill>
              <a:latin typeface="PingFang SC"/>
            </a:endParaRPr>
          </a:p>
          <a:p>
            <a:endParaRPr lang="en-US" altLang="zh-CN" dirty="0">
              <a:solidFill>
                <a:srgbClr val="4B4B4B"/>
              </a:solidFill>
              <a:latin typeface="PingFang SC"/>
            </a:endParaRPr>
          </a:p>
          <a:p>
            <a:r>
              <a:rPr lang="en-US" altLang="zh-CN" dirty="0">
                <a:solidFill>
                  <a:srgbClr val="4B4B4B"/>
                </a:solidFill>
                <a:latin typeface="PingFang SC"/>
              </a:rPr>
              <a:t>4.ddc:</a:t>
            </a:r>
            <a:r>
              <a:rPr lang="zh-CN" altLang="en-US" dirty="0">
                <a:solidFill>
                  <a:srgbClr val="4B4B4B"/>
                </a:solidFill>
                <a:latin typeface="PingFang SC"/>
              </a:rPr>
              <a:t>将满足设计需求的网表文件以</a:t>
            </a:r>
            <a:r>
              <a:rPr lang="en-US" altLang="zh-CN" dirty="0" err="1">
                <a:solidFill>
                  <a:srgbClr val="4B4B4B"/>
                </a:solidFill>
                <a:latin typeface="PingFang SC"/>
              </a:rPr>
              <a:t>ddc</a:t>
            </a:r>
            <a:r>
              <a:rPr lang="zh-CN" altLang="en-US" dirty="0">
                <a:solidFill>
                  <a:srgbClr val="4B4B4B"/>
                </a:solidFill>
                <a:latin typeface="PingFang SC"/>
              </a:rPr>
              <a:t>格式保存在磁盘上</a:t>
            </a:r>
            <a:endParaRPr lang="zh-CN" altLang="en-US" dirty="0"/>
          </a:p>
        </p:txBody>
      </p:sp>
    </p:spTree>
    <p:extLst>
      <p:ext uri="{BB962C8B-B14F-4D97-AF65-F5344CB8AC3E}">
        <p14:creationId xmlns:p14="http://schemas.microsoft.com/office/powerpoint/2010/main" val="25443304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81000">
                                          <p:cBhvr additive="base">
                                            <p:cTn id="7" dur="1000" fill="hold"/>
                                            <p:tgtEl>
                                              <p:spTgt spid="24"/>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300" fill="hold"/>
                                            <p:tgtEl>
                                              <p:spTgt spid="13"/>
                                            </p:tgtEl>
                                            <p:attrNameLst>
                                              <p:attrName>ppt_w</p:attrName>
                                            </p:attrNameLst>
                                          </p:cBhvr>
                                          <p:tavLst>
                                            <p:tav tm="0">
                                              <p:val>
                                                <p:fltVal val="0"/>
                                              </p:val>
                                            </p:tav>
                                            <p:tav tm="100000">
                                              <p:val>
                                                <p:strVal val="#ppt_w"/>
                                              </p:val>
                                            </p:tav>
                                          </p:tavLst>
                                        </p:anim>
                                        <p:anim calcmode="lin" valueType="num">
                                          <p:cBhvr>
                                            <p:cTn id="14" dur="300" fill="hold"/>
                                            <p:tgtEl>
                                              <p:spTgt spid="13"/>
                                            </p:tgtEl>
                                            <p:attrNameLst>
                                              <p:attrName>ppt_h</p:attrName>
                                            </p:attrNameLst>
                                          </p:cBhvr>
                                          <p:tavLst>
                                            <p:tav tm="0">
                                              <p:val>
                                                <p:fltVal val="0"/>
                                              </p:val>
                                            </p:tav>
                                            <p:tav tm="100000">
                                              <p:val>
                                                <p:strVal val="#ppt_h"/>
                                              </p:val>
                                            </p:tav>
                                          </p:tavLst>
                                        </p:anim>
                                        <p:anim calcmode="lin" valueType="num">
                                          <p:cBhvr>
                                            <p:cTn id="15" dur="300" fill="hold"/>
                                            <p:tgtEl>
                                              <p:spTgt spid="13"/>
                                            </p:tgtEl>
                                            <p:attrNameLst>
                                              <p:attrName>style.rotation</p:attrName>
                                            </p:attrNameLst>
                                          </p:cBhvr>
                                          <p:tavLst>
                                            <p:tav tm="0">
                                              <p:val>
                                                <p:fltVal val="90"/>
                                              </p:val>
                                            </p:tav>
                                            <p:tav tm="100000">
                                              <p:val>
                                                <p:fltVal val="0"/>
                                              </p:val>
                                            </p:tav>
                                          </p:tavLst>
                                        </p:anim>
                                        <p:animEffect transition="in" filter="fade">
                                          <p:cBhvr>
                                            <p:cTn id="16" dur="300"/>
                                            <p:tgtEl>
                                              <p:spTgt spid="1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 calcmode="lin" valueType="num">
                                          <p:cBhvr>
                                            <p:cTn id="27" dur="300" fill="hold"/>
                                            <p:tgtEl>
                                              <p:spTgt spid="14"/>
                                            </p:tgtEl>
                                            <p:attrNameLst>
                                              <p:attrName>style.rotation</p:attrName>
                                            </p:attrNameLst>
                                          </p:cBhvr>
                                          <p:tavLst>
                                            <p:tav tm="0">
                                              <p:val>
                                                <p:fltVal val="90"/>
                                              </p:val>
                                            </p:tav>
                                            <p:tav tm="100000">
                                              <p:val>
                                                <p:fltVal val="0"/>
                                              </p:val>
                                            </p:tav>
                                          </p:tavLst>
                                        </p:anim>
                                        <p:animEffect transition="in" filter="fade">
                                          <p:cBhvr>
                                            <p:cTn id="28" dur="300"/>
                                            <p:tgtEl>
                                              <p:spTgt spid="14"/>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35" presetClass="path" presetSubtype="0" accel="50000" decel="50000" fill="hold" grpId="1" nodeType="withEffect">
                                      <p:stCondLst>
                                        <p:cond delay="0"/>
                                      </p:stCondLst>
                                      <p:childTnLst>
                                        <p:animMotion origin="layout" path="M -3.56836E-6 -3.7037E-7 L 0.36686 0.15278 " pathEditMode="relative" rAng="0" ptsTypes="AA">
                                          <p:cBhvr>
                                            <p:cTn id="38" dur="500" spd="-99900" fill="hold"/>
                                            <p:tgtEl>
                                              <p:spTgt spid="17"/>
                                            </p:tgtEl>
                                            <p:attrNameLst>
                                              <p:attrName>ppt_x</p:attrName>
                                              <p:attrName>ppt_y</p:attrName>
                                            </p:attrNameLst>
                                          </p:cBhvr>
                                          <p:rCtr x="18343" y="7639"/>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35" presetClass="path" presetSubtype="0" accel="50000" decel="50000" fill="hold" grpId="1" nodeType="withEffect">
                                      <p:stCondLst>
                                        <p:cond delay="0"/>
                                      </p:stCondLst>
                                      <p:childTnLst>
                                        <p:animMotion origin="layout" path="M 7.85742E-7 -3.33333E-6 L -0.39495 -0.11018 " pathEditMode="relative" rAng="0" ptsTypes="AA">
                                          <p:cBhvr>
                                            <p:cTn id="42" dur="500" spd="-99900" fill="hold"/>
                                            <p:tgtEl>
                                              <p:spTgt spid="18"/>
                                            </p:tgtEl>
                                            <p:attrNameLst>
                                              <p:attrName>ppt_x</p:attrName>
                                              <p:attrName>ppt_y</p:attrName>
                                            </p:attrNameLst>
                                          </p:cBhvr>
                                          <p:rCtr x="-19748" y="-5509"/>
                                        </p:animMotion>
                                      </p:childTnLst>
                                    </p:cTn>
                                  </p:par>
                                  <p:par>
                                    <p:cTn id="43" presetID="2" presetClass="entr" presetSubtype="1"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1000" fill="hold"/>
                                            <p:tgtEl>
                                              <p:spTgt spid="24"/>
                                            </p:tgtEl>
                                            <p:attrNameLst>
                                              <p:attrName>ppt_x</p:attrName>
                                            </p:attrNameLst>
                                          </p:cBhvr>
                                          <p:tavLst>
                                            <p:tav tm="0">
                                              <p:val>
                                                <p:strVal val="#ppt_x"/>
                                              </p:val>
                                            </p:tav>
                                            <p:tav tm="100000">
                                              <p:val>
                                                <p:strVal val="#ppt_x"/>
                                              </p:val>
                                            </p:tav>
                                          </p:tavLst>
                                        </p:anim>
                                        <p:anim calcmode="lin" valueType="num">
                                          <p:cBhvr additive="base">
                                            <p:cTn id="46" dur="1000" fill="hold"/>
                                            <p:tgtEl>
                                              <p:spTgt spid="24"/>
                                            </p:tgtEl>
                                            <p:attrNameLst>
                                              <p:attrName>ppt_y</p:attrName>
                                            </p:attrNameLst>
                                          </p:cBhvr>
                                          <p:tavLst>
                                            <p:tav tm="0">
                                              <p:val>
                                                <p:strVal val="0-#ppt_h/2"/>
                                              </p:val>
                                            </p:tav>
                                            <p:tav tm="100000">
                                              <p:val>
                                                <p:strVal val="#ppt_y"/>
                                              </p:val>
                                            </p:tav>
                                          </p:tavLst>
                                        </p:anim>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35" presetClass="path" presetSubtype="0" accel="50000" decel="50000" fill="hold" grpId="1" nodeType="withEffect">
                                      <p:stCondLst>
                                        <p:cond delay="0"/>
                                      </p:stCondLst>
                                      <p:childTnLst>
                                        <p:animMotion origin="layout" path="M -3.56836E-6 -3.7037E-7 L 0.36686 0.15278 " pathEditMode="relative" rAng="0" ptsTypes="AA">
                                          <p:cBhvr>
                                            <p:cTn id="51" dur="500" spd="-99900" fill="hold"/>
                                            <p:tgtEl>
                                              <p:spTgt spid="27"/>
                                            </p:tgtEl>
                                            <p:attrNameLst>
                                              <p:attrName>ppt_x</p:attrName>
                                              <p:attrName>ppt_y</p:attrName>
                                            </p:attrNameLst>
                                          </p:cBhvr>
                                          <p:rCtr x="18343" y="7639"/>
                                        </p:animMotion>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35" presetClass="path" presetSubtype="0" accel="50000" decel="50000" fill="hold" grpId="1" nodeType="withEffect">
                                      <p:stCondLst>
                                        <p:cond delay="0"/>
                                      </p:stCondLst>
                                      <p:childTnLst>
                                        <p:animMotion origin="layout" path="M 7.85742E-7 -3.33333E-6 L -0.39495 -0.11018 " pathEditMode="relative" rAng="0" ptsTypes="AA">
                                          <p:cBhvr>
                                            <p:cTn id="55" dur="500" spd="-99900" fill="hold"/>
                                            <p:tgtEl>
                                              <p:spTgt spid="28"/>
                                            </p:tgtEl>
                                            <p:attrNameLst>
                                              <p:attrName>ppt_x</p:attrName>
                                              <p:attrName>ppt_y</p:attrName>
                                            </p:attrNameLst>
                                          </p:cBhvr>
                                          <p:rCtr x="-19748" y="-5509"/>
                                        </p:animMotion>
                                      </p:childTnLst>
                                    </p:cTn>
                                  </p:par>
                                </p:childTnLst>
                              </p:cTn>
                            </p:par>
                            <p:par>
                              <p:cTn id="56" fill="hold">
                                <p:stCondLst>
                                  <p:cond delay="2000"/>
                                </p:stCondLst>
                                <p:childTnLst>
                                  <p:par>
                                    <p:cTn id="57" presetID="1"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35" presetClass="path" presetSubtype="0" accel="50000" decel="50000" fill="hold" grpId="1" nodeType="withEffect">
                                      <p:stCondLst>
                                        <p:cond delay="0"/>
                                      </p:stCondLst>
                                      <p:childTnLst>
                                        <p:animMotion origin="layout" path="M -3.56836E-6 -3.7037E-7 L 0.36686 0.15278 " pathEditMode="relative" rAng="0" ptsTypes="AA">
                                          <p:cBhvr>
                                            <p:cTn id="60" dur="500" spd="-99900" fill="hold"/>
                                            <p:tgtEl>
                                              <p:spTgt spid="30"/>
                                            </p:tgtEl>
                                            <p:attrNameLst>
                                              <p:attrName>ppt_x</p:attrName>
                                              <p:attrName>ppt_y</p:attrName>
                                            </p:attrNameLst>
                                          </p:cBhvr>
                                          <p:rCtr x="18343" y="7639"/>
                                        </p:animMotion>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7.85742E-7 -3.33333E-6 L -0.39495 -0.11018 " pathEditMode="relative" rAng="0" ptsTypes="AA">
                                          <p:cBhvr>
                                            <p:cTn id="64" dur="500" spd="-99900" fill="hold"/>
                                            <p:tgtEl>
                                              <p:spTgt spid="31"/>
                                            </p:tgtEl>
                                            <p:attrNameLst>
                                              <p:attrName>ppt_x</p:attrName>
                                              <p:attrName>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7" grpId="1" animBg="1"/>
          <p:bldP spid="18" grpId="0" animBg="1"/>
          <p:bldP spid="18" grpId="1" animBg="1"/>
          <p:bldP spid="19" grpId="0"/>
          <p:bldP spid="20" grpId="0"/>
          <p:bldP spid="21" grpId="0"/>
          <p:bldP spid="24" grpId="0" bldLvl="0" animBg="1"/>
          <p:bldP spid="27" grpId="0" animBg="1"/>
          <p:bldP spid="27" grpId="1" animBg="1"/>
          <p:bldP spid="28" grpId="0" animBg="1"/>
          <p:bldP spid="28" grpId="1" animBg="1"/>
          <p:bldP spid="30" grpId="0" animBg="1"/>
          <p:bldP spid="30" grpId="1" animBg="1"/>
          <p:bldP spid="31" grpId="0" bldLvl="0" animBg="1"/>
          <p:bldP spid="31" grpId="1" bldLvl="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39750" y="2839085"/>
            <a:ext cx="6533515" cy="2722880"/>
          </a:xfrm>
          <a:prstGeom prst="rect">
            <a:avLst/>
          </a:prstGeom>
          <a:noFill/>
        </p:spPr>
        <p:txBody>
          <a:bodyPr wrap="square" rtlCol="0">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后仿也称为动态时序仿真，是对加入了延时信息的网表文件进行的仿真，目的是验证时序以及功能都正确。同步电路的分析采用静态时序分析实现，异步电路的分析则需要运行特殊仿真激励确认。静态时序分析的功能是根据设计规范的要求检查所有可能路径的时序在同步电路设计中快速找出时序上的异常。动态时序分析主要是指门级的仿真，它主要应用在异步逻辑、多周期路径、错误路径的验证中。</a:t>
            </a:r>
          </a:p>
        </p:txBody>
      </p:sp>
      <p:pic>
        <p:nvPicPr>
          <p:cNvPr id="71" name="图片 70"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639" y="557393"/>
            <a:ext cx="1755816" cy="5743213"/>
          </a:xfrm>
          <a:prstGeom prst="rect">
            <a:avLst/>
          </a:prstGeom>
        </p:spPr>
      </p:pic>
      <p:sp>
        <p:nvSpPr>
          <p:cNvPr id="14" name="文本框 13"/>
          <p:cNvSpPr txBox="1"/>
          <p:nvPr/>
        </p:nvSpPr>
        <p:spPr>
          <a:xfrm>
            <a:off x="539750" y="1280795"/>
            <a:ext cx="2133600" cy="521970"/>
          </a:xfrm>
          <a:prstGeom prst="rect">
            <a:avLst/>
          </a:prstGeom>
          <a:noFill/>
        </p:spPr>
        <p:txBody>
          <a:bodyPr wrap="square" rtlCol="0">
            <a:spAutoFit/>
          </a:bodyPr>
          <a:lstStyle/>
          <a:p>
            <a:r>
              <a:rPr lang="zh-CN" altLang="en-US" sz="2800" b="1"/>
              <a:t>后仿真</a:t>
            </a:r>
          </a:p>
        </p:txBody>
      </p:sp>
      <p:cxnSp>
        <p:nvCxnSpPr>
          <p:cNvPr id="21" name="直接箭头连接符 20"/>
          <p:cNvCxnSpPr/>
          <p:nvPr/>
        </p:nvCxnSpPr>
        <p:spPr>
          <a:xfrm flipH="1" flipV="1">
            <a:off x="7073265" y="2089785"/>
            <a:ext cx="1012190" cy="1635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194560" y="1948180"/>
            <a:ext cx="5066665" cy="306705"/>
          </a:xfrm>
          <a:prstGeom prst="rect">
            <a:avLst/>
          </a:prstGeom>
          <a:noFill/>
        </p:spPr>
        <p:txBody>
          <a:bodyPr wrap="square" rtlCol="0">
            <a:spAutoFit/>
          </a:bodyPr>
          <a:lstStyle/>
          <a:p>
            <a:r>
              <a:rPr lang="zh-CN" altLang="en-US" sz="1400"/>
              <a:t>综合后的</a:t>
            </a:r>
            <a:r>
              <a:rPr lang="en-US" altLang="zh-CN" sz="1400"/>
              <a:t>.v</a:t>
            </a:r>
            <a:r>
              <a:rPr lang="zh-CN" altLang="en-US" sz="1400"/>
              <a:t>文件</a:t>
            </a:r>
            <a:r>
              <a:rPr lang="en-US" altLang="zh-CN" sz="1400"/>
              <a:t>+</a:t>
            </a:r>
            <a:r>
              <a:rPr lang="zh-CN" altLang="en-US" sz="1400"/>
              <a:t>时序文件</a:t>
            </a:r>
            <a:r>
              <a:rPr lang="en-US" altLang="zh-CN" sz="1400"/>
              <a:t>.sdf+.db</a:t>
            </a:r>
            <a:r>
              <a:rPr lang="zh-CN" altLang="en-US" sz="1400"/>
              <a:t>对应的工艺库文件</a:t>
            </a:r>
            <a:r>
              <a:rPr lang="en-US" altLang="zh-CN" sz="1400"/>
              <a:t>.v</a:t>
            </a:r>
            <a:r>
              <a:rPr lang="zh-CN" altLang="en-US" sz="1400"/>
              <a:t>文件</a:t>
            </a:r>
          </a:p>
        </p:txBody>
      </p:sp>
      <p:cxnSp>
        <p:nvCxnSpPr>
          <p:cNvPr id="42" name="直接箭头连接符 41"/>
          <p:cNvCxnSpPr/>
          <p:nvPr/>
        </p:nvCxnSpPr>
        <p:spPr>
          <a:xfrm flipH="1" flipV="1">
            <a:off x="5638800" y="777875"/>
            <a:ext cx="2446655"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843655" y="557530"/>
            <a:ext cx="2935605" cy="306705"/>
          </a:xfrm>
          <a:prstGeom prst="rect">
            <a:avLst/>
          </a:prstGeom>
          <a:noFill/>
        </p:spPr>
        <p:txBody>
          <a:bodyPr wrap="square" rtlCol="0">
            <a:spAutoFit/>
          </a:bodyPr>
          <a:lstStyle/>
          <a:p>
            <a:r>
              <a:rPr lang="zh-CN" altLang="en-US" sz="1400"/>
              <a:t>前仿真所用testbench</a:t>
            </a:r>
          </a:p>
        </p:txBody>
      </p:sp>
      <p:sp>
        <p:nvSpPr>
          <p:cNvPr id="44" name="Freeform 12"/>
          <p:cNvSpPr/>
          <p:nvPr/>
        </p:nvSpPr>
        <p:spPr bwMode="auto">
          <a:xfrm>
            <a:off x="4435893" y="1053169"/>
            <a:ext cx="583569" cy="58356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lumMod val="100000"/>
            </a:schemeClr>
          </a:solidFill>
          <a:ln>
            <a:noFill/>
          </a:ln>
        </p:spPr>
        <p:txBody>
          <a:bodyPr vert="horz" wrap="square" lIns="91416" tIns="45708" rIns="91416" bIns="45708" numCol="1" anchor="t" anchorCtr="0" compatLnSpc="1"/>
          <a:lstStyle/>
          <a:p>
            <a:endParaRPr lang="zh-CN" altLang="en-US" sz="1345"/>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670586" y="2990927"/>
            <a:ext cx="7825105" cy="1407160"/>
          </a:xfrm>
          <a:prstGeom prst="rect">
            <a:avLst/>
          </a:prstGeom>
          <a:noFill/>
        </p:spPr>
        <p:txBody>
          <a:bodyPr wrap="square" rtlCol="0">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时钟的时序特性主要分为抖动（Jitter）、偏移（Skew）、占空比失真（Duty Cycle Distortion）3点。对于低速设计，基本不用考虑这些特征；对于高速设计，由于时钟本身的原因造成的时序问题很普遍，因此必须关注。</a:t>
            </a:r>
          </a:p>
        </p:txBody>
      </p:sp>
      <p:sp>
        <p:nvSpPr>
          <p:cNvPr id="14" name="文本框 13"/>
          <p:cNvSpPr txBox="1"/>
          <p:nvPr/>
        </p:nvSpPr>
        <p:spPr>
          <a:xfrm>
            <a:off x="5029200" y="1693599"/>
            <a:ext cx="2133600" cy="521970"/>
          </a:xfrm>
          <a:prstGeom prst="rect">
            <a:avLst/>
          </a:prstGeom>
          <a:noFill/>
        </p:spPr>
        <p:txBody>
          <a:bodyPr wrap="square" rtlCol="0">
            <a:spAutoFit/>
          </a:bodyPr>
          <a:lstStyle/>
          <a:p>
            <a:r>
              <a:rPr lang="en-US" altLang="zh-CN" sz="2800" b="1" dirty="0"/>
              <a:t>STA</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0060" y="1225550"/>
            <a:ext cx="4255135" cy="1691640"/>
          </a:xfrm>
          <a:prstGeom prst="rect">
            <a:avLst/>
          </a:prstGeom>
          <a:noFill/>
        </p:spPr>
        <p:txBody>
          <a:bodyPr wrap="square" rtlCol="0">
            <a:spAutoFit/>
          </a:bodyPr>
          <a:lstStyle/>
          <a:p>
            <a:r>
              <a:rPr lang="en-US" altLang="zh-CN" sz="2800" b="1"/>
              <a:t>时钟抖动 (clock jitter)</a:t>
            </a:r>
          </a:p>
          <a:p>
            <a:endParaRPr lang="en-US" altLang="zh-CN" sz="2800" b="1"/>
          </a:p>
          <a:p>
            <a:endParaRPr lang="en-US" altLang="zh-CN" sz="2800" b="1"/>
          </a:p>
          <a:p>
            <a:endParaRPr lang="en-US" altLang="zh-CN" sz="2000" b="1"/>
          </a:p>
        </p:txBody>
      </p:sp>
      <p:cxnSp>
        <p:nvCxnSpPr>
          <p:cNvPr id="4" name="直接箭头连接符 3"/>
          <p:cNvCxnSpPr/>
          <p:nvPr/>
        </p:nvCxnSpPr>
        <p:spPr>
          <a:xfrm flipV="1">
            <a:off x="5355590" y="571500"/>
            <a:ext cx="2506980" cy="654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5410835" y="1539240"/>
            <a:ext cx="2536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55590" y="1839595"/>
            <a:ext cx="2602865" cy="873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图片 7" descr="截屏2020-11-24 上午9.03.54"/>
          <p:cNvPicPr>
            <a:picLocks noChangeAspect="1"/>
          </p:cNvPicPr>
          <p:nvPr/>
        </p:nvPicPr>
        <p:blipFill>
          <a:blip r:embed="rId3"/>
          <a:stretch>
            <a:fillRect/>
          </a:stretch>
        </p:blipFill>
        <p:spPr>
          <a:xfrm>
            <a:off x="3500755" y="3311525"/>
            <a:ext cx="5448300" cy="3162300"/>
          </a:xfrm>
          <a:prstGeom prst="rect">
            <a:avLst/>
          </a:prstGeom>
        </p:spPr>
      </p:pic>
      <p:sp>
        <p:nvSpPr>
          <p:cNvPr id="9" name="文本框 8"/>
          <p:cNvSpPr txBox="1"/>
          <p:nvPr/>
        </p:nvSpPr>
        <p:spPr>
          <a:xfrm>
            <a:off x="8171180" y="203200"/>
            <a:ext cx="3477895" cy="368300"/>
          </a:xfrm>
          <a:prstGeom prst="rect">
            <a:avLst/>
          </a:prstGeom>
          <a:noFill/>
        </p:spPr>
        <p:txBody>
          <a:bodyPr wrap="square" rtlCol="0">
            <a:spAutoFit/>
          </a:bodyPr>
          <a:lstStyle/>
          <a:p>
            <a:r>
              <a:rPr lang="zh-CN" altLang="en-US"/>
              <a:t>周期抖动率</a:t>
            </a:r>
          </a:p>
        </p:txBody>
      </p:sp>
      <p:sp>
        <p:nvSpPr>
          <p:cNvPr id="10" name="文本框 9"/>
          <p:cNvSpPr txBox="1"/>
          <p:nvPr/>
        </p:nvSpPr>
        <p:spPr>
          <a:xfrm>
            <a:off x="8171180" y="1355090"/>
            <a:ext cx="3477895" cy="368300"/>
          </a:xfrm>
          <a:prstGeom prst="rect">
            <a:avLst/>
          </a:prstGeom>
          <a:noFill/>
        </p:spPr>
        <p:txBody>
          <a:bodyPr wrap="square" rtlCol="0">
            <a:spAutoFit/>
          </a:bodyPr>
          <a:lstStyle/>
          <a:p>
            <a:r>
              <a:rPr lang="zh-CN" altLang="en-US"/>
              <a:t>周期差抖动率</a:t>
            </a:r>
          </a:p>
        </p:txBody>
      </p:sp>
      <p:sp>
        <p:nvSpPr>
          <p:cNvPr id="11" name="文本框 10"/>
          <p:cNvSpPr txBox="1"/>
          <p:nvPr/>
        </p:nvSpPr>
        <p:spPr>
          <a:xfrm>
            <a:off x="8171180" y="2344420"/>
            <a:ext cx="3477895" cy="368300"/>
          </a:xfrm>
          <a:prstGeom prst="rect">
            <a:avLst/>
          </a:prstGeom>
          <a:noFill/>
        </p:spPr>
        <p:txBody>
          <a:bodyPr wrap="square" rtlCol="0">
            <a:spAutoFit/>
          </a:bodyPr>
          <a:lstStyle/>
          <a:p>
            <a:r>
              <a:rPr lang="zh-CN" altLang="en-US"/>
              <a:t>长期抖动率</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04825" y="1711960"/>
            <a:ext cx="3477895" cy="368300"/>
          </a:xfrm>
          <a:prstGeom prst="rect">
            <a:avLst/>
          </a:prstGeom>
          <a:noFill/>
        </p:spPr>
        <p:txBody>
          <a:bodyPr wrap="square" rtlCol="0">
            <a:spAutoFit/>
          </a:bodyPr>
          <a:lstStyle/>
          <a:p>
            <a:pPr algn="l">
              <a:buNone/>
            </a:pPr>
            <a:r>
              <a:rPr lang="en-US" altLang="zh-CN" sz="2800" b="1"/>
              <a:t>周期抖动率</a:t>
            </a:r>
          </a:p>
        </p:txBody>
      </p:sp>
      <p:sp>
        <p:nvSpPr>
          <p:cNvPr id="3" name="文本框 2"/>
          <p:cNvSpPr txBox="1"/>
          <p:nvPr/>
        </p:nvSpPr>
        <p:spPr>
          <a:xfrm>
            <a:off x="504825" y="2893695"/>
            <a:ext cx="3054985" cy="2340641"/>
          </a:xfrm>
          <a:prstGeom prst="rect">
            <a:avLst/>
          </a:prstGeom>
          <a:noFill/>
        </p:spPr>
        <p:txBody>
          <a:bodyPr wrap="square" rtlCol="0" anchor="t">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周期抖动率(Period Jitter)测量时钟输出传输偏离其理想位置的最大偏离。Period Jitter代表周期差抖动的上下边界。</a:t>
            </a:r>
          </a:p>
          <a:p>
            <a:endParaRPr lang="zh-CN" altLang="en-US" dirty="0"/>
          </a:p>
        </p:txBody>
      </p:sp>
      <p:pic>
        <p:nvPicPr>
          <p:cNvPr id="12" name="图片 11" descr="截屏2020-11-24 上午9.14.58"/>
          <p:cNvPicPr>
            <a:picLocks noChangeAspect="1"/>
          </p:cNvPicPr>
          <p:nvPr/>
        </p:nvPicPr>
        <p:blipFill>
          <a:blip r:embed="rId3"/>
          <a:stretch>
            <a:fillRect/>
          </a:stretch>
        </p:blipFill>
        <p:spPr>
          <a:xfrm>
            <a:off x="4235450" y="2360295"/>
            <a:ext cx="7912735" cy="281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86155" y="960755"/>
            <a:ext cx="3477895" cy="368300"/>
          </a:xfrm>
          <a:prstGeom prst="rect">
            <a:avLst/>
          </a:prstGeom>
          <a:noFill/>
        </p:spPr>
        <p:txBody>
          <a:bodyPr wrap="square" rtlCol="0">
            <a:spAutoFit/>
          </a:bodyPr>
          <a:lstStyle/>
          <a:p>
            <a:pPr algn="l">
              <a:buNone/>
            </a:pPr>
            <a:r>
              <a:rPr lang="en-US" altLang="zh-CN" sz="2800" b="1"/>
              <a:t>周期差抖动率</a:t>
            </a:r>
          </a:p>
        </p:txBody>
      </p:sp>
      <p:sp>
        <p:nvSpPr>
          <p:cNvPr id="2" name="文本框 1"/>
          <p:cNvSpPr txBox="1"/>
          <p:nvPr/>
        </p:nvSpPr>
        <p:spPr>
          <a:xfrm>
            <a:off x="866140" y="2656205"/>
            <a:ext cx="2935605" cy="1735090"/>
          </a:xfrm>
          <a:prstGeom prst="rect">
            <a:avLst/>
          </a:prstGeom>
          <a:noFill/>
        </p:spPr>
        <p:txBody>
          <a:bodyPr wrap="square" rtlCol="0" anchor="t">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周期差抖动率（cycle-to-cycle jitter）是两个相邻周期的时间偏差。它总是小于周期抖动（period jitter)</a:t>
            </a:r>
          </a:p>
        </p:txBody>
      </p:sp>
      <p:pic>
        <p:nvPicPr>
          <p:cNvPr id="3" name="图片 2" descr="截屏2020-11-24 上午9.13.33"/>
          <p:cNvPicPr>
            <a:picLocks noChangeAspect="1"/>
          </p:cNvPicPr>
          <p:nvPr/>
        </p:nvPicPr>
        <p:blipFill>
          <a:blip r:embed="rId3"/>
          <a:stretch>
            <a:fillRect/>
          </a:stretch>
        </p:blipFill>
        <p:spPr>
          <a:xfrm>
            <a:off x="4194810" y="2263140"/>
            <a:ext cx="7950835" cy="271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8355" y="1212850"/>
            <a:ext cx="3477895" cy="368300"/>
          </a:xfrm>
          <a:prstGeom prst="rect">
            <a:avLst/>
          </a:prstGeom>
          <a:noFill/>
        </p:spPr>
        <p:txBody>
          <a:bodyPr wrap="square" rtlCol="0">
            <a:spAutoFit/>
          </a:bodyPr>
          <a:lstStyle/>
          <a:p>
            <a:pPr algn="l">
              <a:buNone/>
            </a:pPr>
            <a:r>
              <a:rPr lang="en-US" altLang="zh-CN" sz="2800" b="1"/>
              <a:t>长期抖动率</a:t>
            </a:r>
          </a:p>
        </p:txBody>
      </p:sp>
      <p:pic>
        <p:nvPicPr>
          <p:cNvPr id="3" name="图片 2" descr="截屏2020-11-24 上午9.13.45"/>
          <p:cNvPicPr>
            <a:picLocks noChangeAspect="1"/>
          </p:cNvPicPr>
          <p:nvPr/>
        </p:nvPicPr>
        <p:blipFill>
          <a:blip r:embed="rId3"/>
          <a:stretch>
            <a:fillRect/>
          </a:stretch>
        </p:blipFill>
        <p:spPr>
          <a:xfrm>
            <a:off x="4286250" y="2623185"/>
            <a:ext cx="7900035" cy="2603500"/>
          </a:xfrm>
          <a:prstGeom prst="rect">
            <a:avLst/>
          </a:prstGeom>
        </p:spPr>
      </p:pic>
      <p:sp>
        <p:nvSpPr>
          <p:cNvPr id="4" name="文本框 3"/>
          <p:cNvSpPr txBox="1"/>
          <p:nvPr/>
        </p:nvSpPr>
        <p:spPr>
          <a:xfrm>
            <a:off x="553781" y="3140978"/>
            <a:ext cx="3243580" cy="1735090"/>
          </a:xfrm>
          <a:prstGeom prst="rect">
            <a:avLst/>
          </a:prstGeom>
          <a:noFill/>
        </p:spPr>
        <p:txBody>
          <a:bodyPr wrap="square" rtlCol="0" anchor="t">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长期抖动率如右图定义为一个时钟沿相对于基准周期时钟沿经过一段时间的延时之后，与其理想位置的偏离。</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90015" y="985520"/>
            <a:ext cx="4255135" cy="1691640"/>
          </a:xfrm>
          <a:prstGeom prst="rect">
            <a:avLst/>
          </a:prstGeom>
          <a:noFill/>
        </p:spPr>
        <p:txBody>
          <a:bodyPr wrap="square" rtlCol="0">
            <a:spAutoFit/>
          </a:bodyPr>
          <a:lstStyle/>
          <a:p>
            <a:r>
              <a:rPr lang="en-US" altLang="zh-CN" sz="2800" b="1"/>
              <a:t>时钟</a:t>
            </a:r>
            <a:r>
              <a:rPr lang="zh-CN" altLang="en-US" sz="2800" b="1"/>
              <a:t>偏移</a:t>
            </a:r>
            <a:r>
              <a:rPr lang="en-US" altLang="zh-CN" sz="2800" b="1"/>
              <a:t>(clock skew</a:t>
            </a:r>
            <a:r>
              <a:rPr lang="zh-CN" altLang="en-US" sz="2800" b="1"/>
              <a:t>）</a:t>
            </a:r>
            <a:endParaRPr lang="en-US" altLang="zh-CN" sz="2800" b="1"/>
          </a:p>
          <a:p>
            <a:endParaRPr lang="en-US" altLang="zh-CN" sz="2800" b="1"/>
          </a:p>
          <a:p>
            <a:endParaRPr lang="en-US" altLang="zh-CN" sz="2800" b="1"/>
          </a:p>
          <a:p>
            <a:endParaRPr lang="en-US" altLang="zh-CN" sz="2000" b="1"/>
          </a:p>
        </p:txBody>
      </p:sp>
      <p:sp>
        <p:nvSpPr>
          <p:cNvPr id="3" name="文本框 2"/>
          <p:cNvSpPr txBox="1"/>
          <p:nvPr/>
        </p:nvSpPr>
        <p:spPr>
          <a:xfrm>
            <a:off x="1161002" y="2165036"/>
            <a:ext cx="4116705" cy="3049296"/>
          </a:xfrm>
          <a:prstGeom prst="rect">
            <a:avLst/>
          </a:prstGeom>
          <a:noFill/>
        </p:spPr>
        <p:txBody>
          <a:bodyPr wrap="square" rtlCol="0" anchor="t">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时钟信号要提供给整个电路的时序单元，所以时钟信号线非常长，并构成分布式的RC网路。它的延时与时钟线的长度、时序单元的负载电容、个数有关，所以产生所谓的时钟偏移。时钟偏移是指同一个时钟信号到达两个不同的寄存器之间的时间差值，根据差值可以分为正偏移和负偏移。</a:t>
            </a:r>
          </a:p>
        </p:txBody>
      </p:sp>
      <p:pic>
        <p:nvPicPr>
          <p:cNvPr id="7" name="图片 6" descr="截屏2020-11-24 上午9.17.54"/>
          <p:cNvPicPr>
            <a:picLocks noChangeAspect="1"/>
          </p:cNvPicPr>
          <p:nvPr/>
        </p:nvPicPr>
        <p:blipFill>
          <a:blip r:embed="rId3"/>
          <a:stretch>
            <a:fillRect/>
          </a:stretch>
        </p:blipFill>
        <p:spPr>
          <a:xfrm>
            <a:off x="5455920" y="2336800"/>
            <a:ext cx="6055995" cy="2245360"/>
          </a:xfrm>
          <a:prstGeom prst="rect">
            <a:avLst/>
          </a:prstGeom>
        </p:spPr>
      </p:pic>
      <p:sp>
        <p:nvSpPr>
          <p:cNvPr id="12" name="文本框 11"/>
          <p:cNvSpPr txBox="1"/>
          <p:nvPr/>
        </p:nvSpPr>
        <p:spPr>
          <a:xfrm>
            <a:off x="1047115" y="5385435"/>
            <a:ext cx="7100570" cy="420884"/>
          </a:xfrm>
          <a:prstGeom prst="rect">
            <a:avLst/>
          </a:prstGeom>
          <a:noFill/>
        </p:spPr>
        <p:txBody>
          <a:bodyPr wrap="square" rtlCol="0" anchor="t">
            <a:spAutoFit/>
          </a:bodyPr>
          <a:lstStyle/>
          <a:p>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时钟偏移的计算公式： Tskew = Tclk2 - Tclk1</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639112" y="1799318"/>
            <a:ext cx="4213952" cy="5250411"/>
            <a:chOff x="7380501" y="2927403"/>
            <a:chExt cx="2311885" cy="2880513"/>
          </a:xfrm>
        </p:grpSpPr>
        <p:sp>
          <p:nvSpPr>
            <p:cNvPr id="72" name="椭圆 50"/>
            <p:cNvSpPr/>
            <p:nvPr/>
          </p:nvSpPr>
          <p:spPr>
            <a:xfrm rot="18900000">
              <a:off x="7501946"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736600" dist="2413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7108751" y="2088259"/>
            <a:ext cx="3140530" cy="461665"/>
            <a:chOff x="3303678" y="1772209"/>
            <a:chExt cx="3140530" cy="461665"/>
          </a:xfrm>
        </p:grpSpPr>
        <p:sp>
          <p:nvSpPr>
            <p:cNvPr id="85" name="TextBox 11"/>
            <p:cNvSpPr txBox="1"/>
            <p:nvPr/>
          </p:nvSpPr>
          <p:spPr>
            <a:xfrm>
              <a:off x="3303678" y="1772209"/>
              <a:ext cx="3140530"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项目需求</a:t>
              </a:r>
            </a:p>
          </p:txBody>
        </p:sp>
        <p:cxnSp>
          <p:nvCxnSpPr>
            <p:cNvPr id="86" name="直接连接符 85"/>
            <p:cNvCxnSpPr/>
            <p:nvPr/>
          </p:nvCxnSpPr>
          <p:spPr>
            <a:xfrm>
              <a:off x="3419872" y="2189749"/>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7071363" y="3540875"/>
            <a:ext cx="3140530" cy="461665"/>
            <a:chOff x="3303678" y="3377277"/>
            <a:chExt cx="3140530" cy="461665"/>
          </a:xfrm>
        </p:grpSpPr>
        <p:sp>
          <p:nvSpPr>
            <p:cNvPr id="91" name="TextBox 51"/>
            <p:cNvSpPr txBox="1"/>
            <p:nvPr/>
          </p:nvSpPr>
          <p:spPr>
            <a:xfrm>
              <a:off x="3303678" y="3377277"/>
              <a:ext cx="3140530"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前端设计</a:t>
              </a:r>
            </a:p>
          </p:txBody>
        </p:sp>
        <p:cxnSp>
          <p:nvCxnSpPr>
            <p:cNvPr id="92" name="直接连接符 91"/>
            <p:cNvCxnSpPr/>
            <p:nvPr/>
          </p:nvCxnSpPr>
          <p:spPr>
            <a:xfrm>
              <a:off x="3419872" y="3794817"/>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7071363" y="4932067"/>
            <a:ext cx="3140530" cy="461665"/>
            <a:chOff x="3303678" y="4179811"/>
            <a:chExt cx="3140530" cy="461665"/>
          </a:xfrm>
        </p:grpSpPr>
        <p:sp>
          <p:nvSpPr>
            <p:cNvPr id="94" name="TextBox 55"/>
            <p:cNvSpPr txBox="1"/>
            <p:nvPr/>
          </p:nvSpPr>
          <p:spPr>
            <a:xfrm>
              <a:off x="3303678" y="4179811"/>
              <a:ext cx="3140530"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后端设计</a:t>
              </a:r>
            </a:p>
          </p:txBody>
        </p:sp>
        <p:cxnSp>
          <p:nvCxnSpPr>
            <p:cNvPr id="95" name="直接连接符 94"/>
            <p:cNvCxnSpPr/>
            <p:nvPr/>
          </p:nvCxnSpPr>
          <p:spPr>
            <a:xfrm>
              <a:off x="3419872" y="4597351"/>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6371510" y="1888327"/>
            <a:ext cx="699854" cy="699854"/>
            <a:chOff x="2627784" y="1701415"/>
            <a:chExt cx="605681" cy="605681"/>
          </a:xfrm>
          <a:solidFill>
            <a:schemeClr val="accent1"/>
          </a:solidFill>
          <a:effectLst>
            <a:outerShdw blurRad="190500" dist="127000" dir="2700000" algn="tl" rotWithShape="0">
              <a:prstClr val="black">
                <a:alpha val="40000"/>
              </a:prstClr>
            </a:outerShdw>
          </a:effectLst>
        </p:grpSpPr>
        <p:sp>
          <p:nvSpPr>
            <p:cNvPr id="100" name="椭圆 99"/>
            <p:cNvSpPr/>
            <p:nvPr/>
          </p:nvSpPr>
          <p:spPr>
            <a:xfrm>
              <a:off x="2627784" y="1701415"/>
              <a:ext cx="605681" cy="6056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01</a:t>
              </a:r>
              <a:endParaRPr lang="zh-CN" altLang="en-US" b="1" dirty="0">
                <a:solidFill>
                  <a:schemeClr val="bg1"/>
                </a:solidFill>
              </a:endParaRPr>
            </a:p>
          </p:txBody>
        </p:sp>
        <p:sp>
          <p:nvSpPr>
            <p:cNvPr id="102" name="Freeform 28"/>
            <p:cNvSpPr/>
            <p:nvPr/>
          </p:nvSpPr>
          <p:spPr bwMode="auto">
            <a:xfrm>
              <a:off x="2943729" y="2022671"/>
              <a:ext cx="55929" cy="53591"/>
            </a:xfrm>
            <a:custGeom>
              <a:avLst/>
              <a:gdLst>
                <a:gd name="T0" fmla="*/ 181 w 243"/>
                <a:gd name="T1" fmla="*/ 76 h 233"/>
                <a:gd name="T2" fmla="*/ 172 w 243"/>
                <a:gd name="T3" fmla="*/ 75 h 233"/>
                <a:gd name="T4" fmla="*/ 154 w 243"/>
                <a:gd name="T5" fmla="*/ 58 h 233"/>
                <a:gd name="T6" fmla="*/ 133 w 243"/>
                <a:gd name="T7" fmla="*/ 64 h 233"/>
                <a:gd name="T8" fmla="*/ 75 w 243"/>
                <a:gd name="T9" fmla="*/ 9 h 233"/>
                <a:gd name="T10" fmla="*/ 13 w 243"/>
                <a:gd name="T11" fmla="*/ 75 h 233"/>
                <a:gd name="T12" fmla="*/ 71 w 243"/>
                <a:gd name="T13" fmla="*/ 129 h 233"/>
                <a:gd name="T14" fmla="*/ 69 w 243"/>
                <a:gd name="T15" fmla="*/ 150 h 233"/>
                <a:gd name="T16" fmla="*/ 86 w 243"/>
                <a:gd name="T17" fmla="*/ 166 h 233"/>
                <a:gd name="T18" fmla="*/ 88 w 243"/>
                <a:gd name="T19" fmla="*/ 176 h 233"/>
                <a:gd name="T20" fmla="*/ 150 w 243"/>
                <a:gd name="T21" fmla="*/ 233 h 233"/>
                <a:gd name="T22" fmla="*/ 243 w 243"/>
                <a:gd name="T23" fmla="*/ 133 h 233"/>
                <a:gd name="T24" fmla="*/ 181 w 243"/>
                <a:gd name="T25" fmla="*/ 7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105" name="组合 104"/>
          <p:cNvGrpSpPr/>
          <p:nvPr/>
        </p:nvGrpSpPr>
        <p:grpSpPr>
          <a:xfrm>
            <a:off x="6371511" y="3286747"/>
            <a:ext cx="699854" cy="699854"/>
            <a:chOff x="2636173" y="3306483"/>
            <a:chExt cx="605681" cy="605681"/>
          </a:xfrm>
          <a:solidFill>
            <a:schemeClr val="accent1"/>
          </a:solidFill>
          <a:effectLst>
            <a:outerShdw blurRad="190500" dist="127000" dir="2700000" algn="tl" rotWithShape="0">
              <a:prstClr val="black">
                <a:alpha val="40000"/>
              </a:prstClr>
            </a:outerShdw>
          </a:effectLst>
        </p:grpSpPr>
        <p:sp>
          <p:nvSpPr>
            <p:cNvPr id="106" name="椭圆 105"/>
            <p:cNvSpPr/>
            <p:nvPr/>
          </p:nvSpPr>
          <p:spPr>
            <a:xfrm>
              <a:off x="2636173" y="3306483"/>
              <a:ext cx="605681" cy="6056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02</a:t>
              </a:r>
              <a:endParaRPr lang="zh-CN" altLang="en-US" b="1" dirty="0">
                <a:solidFill>
                  <a:schemeClr val="bg1"/>
                </a:solidFill>
              </a:endParaRPr>
            </a:p>
          </p:txBody>
        </p:sp>
        <p:grpSp>
          <p:nvGrpSpPr>
            <p:cNvPr id="107" name="Group 35"/>
            <p:cNvGrpSpPr>
              <a:grpSpLocks noChangeAspect="1"/>
            </p:cNvGrpSpPr>
            <p:nvPr/>
          </p:nvGrpSpPr>
          <p:grpSpPr bwMode="auto">
            <a:xfrm>
              <a:off x="2890407" y="3635332"/>
              <a:ext cx="79285" cy="30300"/>
              <a:chOff x="400" y="1291"/>
              <a:chExt cx="314" cy="120"/>
            </a:xfrm>
            <a:grpFill/>
          </p:grpSpPr>
          <p:sp>
            <p:nvSpPr>
              <p:cNvPr id="110" name="Oval 38"/>
              <p:cNvSpPr>
                <a:spLocks noChangeArrowheads="1"/>
              </p:cNvSpPr>
              <p:nvPr/>
            </p:nvSpPr>
            <p:spPr bwMode="auto">
              <a:xfrm>
                <a:off x="400" y="1291"/>
                <a:ext cx="118" cy="1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1" name="Oval 39"/>
              <p:cNvSpPr>
                <a:spLocks noChangeArrowheads="1"/>
              </p:cNvSpPr>
              <p:nvPr/>
            </p:nvSpPr>
            <p:spPr bwMode="auto">
              <a:xfrm>
                <a:off x="596" y="1291"/>
                <a:ext cx="118" cy="1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113" name="组合 112"/>
          <p:cNvGrpSpPr/>
          <p:nvPr/>
        </p:nvGrpSpPr>
        <p:grpSpPr>
          <a:xfrm>
            <a:off x="6371510" y="4714876"/>
            <a:ext cx="699854" cy="699854"/>
            <a:chOff x="2627784" y="4109017"/>
            <a:chExt cx="605681" cy="605681"/>
          </a:xfrm>
          <a:solidFill>
            <a:schemeClr val="accent1"/>
          </a:solidFill>
          <a:effectLst>
            <a:outerShdw blurRad="190500" dist="127000" dir="2700000" algn="tl" rotWithShape="0">
              <a:prstClr val="black">
                <a:alpha val="40000"/>
              </a:prstClr>
            </a:outerShdw>
          </a:effectLst>
        </p:grpSpPr>
        <p:sp>
          <p:nvSpPr>
            <p:cNvPr id="114" name="椭圆 113"/>
            <p:cNvSpPr/>
            <p:nvPr/>
          </p:nvSpPr>
          <p:spPr>
            <a:xfrm>
              <a:off x="2627784" y="4109017"/>
              <a:ext cx="605681" cy="6056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03</a:t>
              </a:r>
              <a:endParaRPr lang="zh-CN" altLang="en-US" b="1" dirty="0">
                <a:solidFill>
                  <a:schemeClr val="bg1"/>
                </a:solidFill>
              </a:endParaRPr>
            </a:p>
          </p:txBody>
        </p:sp>
        <p:grpSp>
          <p:nvGrpSpPr>
            <p:cNvPr id="115" name="Group 44"/>
            <p:cNvGrpSpPr>
              <a:grpSpLocks noChangeAspect="1"/>
            </p:cNvGrpSpPr>
            <p:nvPr/>
          </p:nvGrpSpPr>
          <p:grpSpPr bwMode="auto">
            <a:xfrm>
              <a:off x="2823497" y="4261793"/>
              <a:ext cx="258908" cy="107342"/>
              <a:chOff x="303" y="876"/>
              <a:chExt cx="603" cy="250"/>
            </a:xfrm>
            <a:grpFill/>
          </p:grpSpPr>
          <p:sp>
            <p:nvSpPr>
              <p:cNvPr id="119" name="Freeform 48"/>
              <p:cNvSpPr/>
              <p:nvPr/>
            </p:nvSpPr>
            <p:spPr bwMode="auto">
              <a:xfrm>
                <a:off x="303" y="1018"/>
                <a:ext cx="123" cy="108"/>
              </a:xfrm>
              <a:custGeom>
                <a:avLst/>
                <a:gdLst>
                  <a:gd name="T0" fmla="*/ 123 w 123"/>
                  <a:gd name="T1" fmla="*/ 108 h 108"/>
                  <a:gd name="T2" fmla="*/ 64 w 123"/>
                  <a:gd name="T3" fmla="*/ 0 h 108"/>
                  <a:gd name="T4" fmla="*/ 0 w 123"/>
                  <a:gd name="T5" fmla="*/ 33 h 108"/>
                  <a:gd name="T6" fmla="*/ 41 w 123"/>
                  <a:gd name="T7" fmla="*/ 108 h 108"/>
                  <a:gd name="T8" fmla="*/ 123 w 123"/>
                  <a:gd name="T9" fmla="*/ 108 h 108"/>
                </a:gdLst>
                <a:ahLst/>
                <a:cxnLst>
                  <a:cxn ang="0">
                    <a:pos x="T0" y="T1"/>
                  </a:cxn>
                  <a:cxn ang="0">
                    <a:pos x="T2" y="T3"/>
                  </a:cxn>
                  <a:cxn ang="0">
                    <a:pos x="T4" y="T5"/>
                  </a:cxn>
                  <a:cxn ang="0">
                    <a:pos x="T6" y="T7"/>
                  </a:cxn>
                  <a:cxn ang="0">
                    <a:pos x="T8" y="T9"/>
                  </a:cxn>
                </a:cxnLst>
                <a:rect l="0" t="0" r="r" b="b"/>
                <a:pathLst>
                  <a:path w="123" h="108">
                    <a:moveTo>
                      <a:pt x="123" y="108"/>
                    </a:moveTo>
                    <a:lnTo>
                      <a:pt x="64" y="0"/>
                    </a:lnTo>
                    <a:lnTo>
                      <a:pt x="0" y="33"/>
                    </a:lnTo>
                    <a:lnTo>
                      <a:pt x="41" y="108"/>
                    </a:lnTo>
                    <a:lnTo>
                      <a:pt x="123"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0" name="Freeform 49"/>
              <p:cNvSpPr/>
              <p:nvPr/>
            </p:nvSpPr>
            <p:spPr bwMode="auto">
              <a:xfrm>
                <a:off x="476" y="975"/>
                <a:ext cx="184" cy="151"/>
              </a:xfrm>
              <a:custGeom>
                <a:avLst/>
                <a:gdLst>
                  <a:gd name="T0" fmla="*/ 71 w 78"/>
                  <a:gd name="T1" fmla="*/ 25 h 64"/>
                  <a:gd name="T2" fmla="*/ 24 w 78"/>
                  <a:gd name="T3" fmla="*/ 8 h 64"/>
                  <a:gd name="T4" fmla="*/ 8 w 78"/>
                  <a:gd name="T5" fmla="*/ 55 h 64"/>
                  <a:gd name="T6" fmla="*/ 14 w 78"/>
                  <a:gd name="T7" fmla="*/ 64 h 64"/>
                  <a:gd name="T8" fmla="*/ 31 w 78"/>
                  <a:gd name="T9" fmla="*/ 64 h 64"/>
                  <a:gd name="T10" fmla="*/ 16 w 78"/>
                  <a:gd name="T11" fmla="*/ 51 h 64"/>
                  <a:gd name="T12" fmla="*/ 28 w 78"/>
                  <a:gd name="T13" fmla="*/ 17 h 64"/>
                  <a:gd name="T14" fmla="*/ 63 w 78"/>
                  <a:gd name="T15" fmla="*/ 29 h 64"/>
                  <a:gd name="T16" fmla="*/ 51 w 78"/>
                  <a:gd name="T17" fmla="*/ 63 h 64"/>
                  <a:gd name="T18" fmla="*/ 48 w 78"/>
                  <a:gd name="T19" fmla="*/ 64 h 64"/>
                  <a:gd name="T20" fmla="*/ 65 w 78"/>
                  <a:gd name="T21" fmla="*/ 64 h 64"/>
                  <a:gd name="T22" fmla="*/ 71 w 78"/>
                  <a:gd name="T23"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4">
                    <a:moveTo>
                      <a:pt x="71" y="25"/>
                    </a:moveTo>
                    <a:cubicBezTo>
                      <a:pt x="63" y="7"/>
                      <a:pt x="42" y="0"/>
                      <a:pt x="24" y="8"/>
                    </a:cubicBezTo>
                    <a:cubicBezTo>
                      <a:pt x="7" y="17"/>
                      <a:pt x="0" y="38"/>
                      <a:pt x="8" y="55"/>
                    </a:cubicBezTo>
                    <a:cubicBezTo>
                      <a:pt x="10" y="58"/>
                      <a:pt x="12" y="61"/>
                      <a:pt x="14" y="64"/>
                    </a:cubicBezTo>
                    <a:cubicBezTo>
                      <a:pt x="31" y="64"/>
                      <a:pt x="31" y="64"/>
                      <a:pt x="31" y="64"/>
                    </a:cubicBezTo>
                    <a:cubicBezTo>
                      <a:pt x="25" y="62"/>
                      <a:pt x="19" y="57"/>
                      <a:pt x="16" y="51"/>
                    </a:cubicBezTo>
                    <a:cubicBezTo>
                      <a:pt x="10" y="38"/>
                      <a:pt x="16" y="23"/>
                      <a:pt x="28" y="17"/>
                    </a:cubicBezTo>
                    <a:cubicBezTo>
                      <a:pt x="41" y="10"/>
                      <a:pt x="56" y="16"/>
                      <a:pt x="63" y="29"/>
                    </a:cubicBezTo>
                    <a:cubicBezTo>
                      <a:pt x="69" y="41"/>
                      <a:pt x="63" y="57"/>
                      <a:pt x="51" y="63"/>
                    </a:cubicBezTo>
                    <a:cubicBezTo>
                      <a:pt x="50" y="63"/>
                      <a:pt x="49" y="64"/>
                      <a:pt x="48" y="64"/>
                    </a:cubicBezTo>
                    <a:cubicBezTo>
                      <a:pt x="65" y="64"/>
                      <a:pt x="65" y="64"/>
                      <a:pt x="65" y="64"/>
                    </a:cubicBezTo>
                    <a:cubicBezTo>
                      <a:pt x="75" y="54"/>
                      <a:pt x="78" y="38"/>
                      <a:pt x="7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1" name="Freeform 50"/>
              <p:cNvSpPr/>
              <p:nvPr/>
            </p:nvSpPr>
            <p:spPr bwMode="auto">
              <a:xfrm>
                <a:off x="388" y="881"/>
                <a:ext cx="369" cy="245"/>
              </a:xfrm>
              <a:custGeom>
                <a:avLst/>
                <a:gdLst>
                  <a:gd name="T0" fmla="*/ 153 w 156"/>
                  <a:gd name="T1" fmla="*/ 92 h 104"/>
                  <a:gd name="T2" fmla="*/ 134 w 156"/>
                  <a:gd name="T3" fmla="*/ 82 h 104"/>
                  <a:gd name="T4" fmla="*/ 133 w 156"/>
                  <a:gd name="T5" fmla="*/ 71 h 104"/>
                  <a:gd name="T6" fmla="*/ 151 w 156"/>
                  <a:gd name="T7" fmla="*/ 59 h 104"/>
                  <a:gd name="T8" fmla="*/ 153 w 156"/>
                  <a:gd name="T9" fmla="*/ 54 h 104"/>
                  <a:gd name="T10" fmla="*/ 145 w 156"/>
                  <a:gd name="T11" fmla="*/ 36 h 104"/>
                  <a:gd name="T12" fmla="*/ 139 w 156"/>
                  <a:gd name="T13" fmla="*/ 34 h 104"/>
                  <a:gd name="T14" fmla="*/ 119 w 156"/>
                  <a:gd name="T15" fmla="*/ 41 h 104"/>
                  <a:gd name="T16" fmla="*/ 110 w 156"/>
                  <a:gd name="T17" fmla="*/ 33 h 104"/>
                  <a:gd name="T18" fmla="*/ 115 w 156"/>
                  <a:gd name="T19" fmla="*/ 12 h 104"/>
                  <a:gd name="T20" fmla="*/ 112 w 156"/>
                  <a:gd name="T21" fmla="*/ 7 h 104"/>
                  <a:gd name="T22" fmla="*/ 94 w 156"/>
                  <a:gd name="T23" fmla="*/ 1 h 104"/>
                  <a:gd name="T24" fmla="*/ 89 w 156"/>
                  <a:gd name="T25" fmla="*/ 3 h 104"/>
                  <a:gd name="T26" fmla="*/ 79 w 156"/>
                  <a:gd name="T27" fmla="*/ 22 h 104"/>
                  <a:gd name="T28" fmla="*/ 68 w 156"/>
                  <a:gd name="T29" fmla="*/ 23 h 104"/>
                  <a:gd name="T30" fmla="*/ 56 w 156"/>
                  <a:gd name="T31" fmla="*/ 5 h 104"/>
                  <a:gd name="T32" fmla="*/ 50 w 156"/>
                  <a:gd name="T33" fmla="*/ 3 h 104"/>
                  <a:gd name="T34" fmla="*/ 33 w 156"/>
                  <a:gd name="T35" fmla="*/ 12 h 104"/>
                  <a:gd name="T36" fmla="*/ 31 w 156"/>
                  <a:gd name="T37" fmla="*/ 17 h 104"/>
                  <a:gd name="T38" fmla="*/ 38 w 156"/>
                  <a:gd name="T39" fmla="*/ 37 h 104"/>
                  <a:gd name="T40" fmla="*/ 30 w 156"/>
                  <a:gd name="T41" fmla="*/ 46 h 104"/>
                  <a:gd name="T42" fmla="*/ 10 w 156"/>
                  <a:gd name="T43" fmla="*/ 42 h 104"/>
                  <a:gd name="T44" fmla="*/ 0 w 156"/>
                  <a:gd name="T45" fmla="*/ 67 h 104"/>
                  <a:gd name="T46" fmla="*/ 1 w 156"/>
                  <a:gd name="T47" fmla="*/ 68 h 104"/>
                  <a:gd name="T48" fmla="*/ 19 w 156"/>
                  <a:gd name="T49" fmla="*/ 77 h 104"/>
                  <a:gd name="T50" fmla="*/ 20 w 156"/>
                  <a:gd name="T51" fmla="*/ 89 h 104"/>
                  <a:gd name="T52" fmla="*/ 14 w 156"/>
                  <a:gd name="T53" fmla="*/ 93 h 104"/>
                  <a:gd name="T54" fmla="*/ 20 w 156"/>
                  <a:gd name="T55" fmla="*/ 104 h 104"/>
                  <a:gd name="T56" fmla="*/ 47 w 156"/>
                  <a:gd name="T57" fmla="*/ 104 h 104"/>
                  <a:gd name="T58" fmla="*/ 42 w 156"/>
                  <a:gd name="T59" fmla="*/ 96 h 104"/>
                  <a:gd name="T60" fmla="*/ 60 w 156"/>
                  <a:gd name="T61" fmla="*/ 45 h 104"/>
                  <a:gd name="T62" fmla="*/ 111 w 156"/>
                  <a:gd name="T63" fmla="*/ 63 h 104"/>
                  <a:gd name="T64" fmla="*/ 106 w 156"/>
                  <a:gd name="T65" fmla="*/ 104 h 104"/>
                  <a:gd name="T66" fmla="*/ 153 w 156"/>
                  <a:gd name="T67" fmla="*/ 104 h 104"/>
                  <a:gd name="T68" fmla="*/ 155 w 156"/>
                  <a:gd name="T69" fmla="*/ 97 h 104"/>
                  <a:gd name="T70" fmla="*/ 153 w 156"/>
                  <a:gd name="T71"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 h="104">
                    <a:moveTo>
                      <a:pt x="153" y="92"/>
                    </a:moveTo>
                    <a:cubicBezTo>
                      <a:pt x="134" y="82"/>
                      <a:pt x="134" y="82"/>
                      <a:pt x="134" y="82"/>
                    </a:cubicBezTo>
                    <a:cubicBezTo>
                      <a:pt x="134" y="78"/>
                      <a:pt x="134" y="75"/>
                      <a:pt x="133" y="71"/>
                    </a:cubicBezTo>
                    <a:cubicBezTo>
                      <a:pt x="151" y="59"/>
                      <a:pt x="151" y="59"/>
                      <a:pt x="151" y="59"/>
                    </a:cubicBezTo>
                    <a:cubicBezTo>
                      <a:pt x="153" y="58"/>
                      <a:pt x="154" y="56"/>
                      <a:pt x="153" y="54"/>
                    </a:cubicBezTo>
                    <a:cubicBezTo>
                      <a:pt x="145" y="36"/>
                      <a:pt x="145" y="36"/>
                      <a:pt x="145" y="36"/>
                    </a:cubicBezTo>
                    <a:cubicBezTo>
                      <a:pt x="144" y="35"/>
                      <a:pt x="141" y="33"/>
                      <a:pt x="139" y="34"/>
                    </a:cubicBezTo>
                    <a:cubicBezTo>
                      <a:pt x="119" y="41"/>
                      <a:pt x="119" y="41"/>
                      <a:pt x="119" y="41"/>
                    </a:cubicBezTo>
                    <a:cubicBezTo>
                      <a:pt x="116" y="38"/>
                      <a:pt x="113" y="36"/>
                      <a:pt x="110" y="33"/>
                    </a:cubicBezTo>
                    <a:cubicBezTo>
                      <a:pt x="115" y="12"/>
                      <a:pt x="115" y="12"/>
                      <a:pt x="115" y="12"/>
                    </a:cubicBezTo>
                    <a:cubicBezTo>
                      <a:pt x="115" y="10"/>
                      <a:pt x="114" y="8"/>
                      <a:pt x="112" y="7"/>
                    </a:cubicBezTo>
                    <a:cubicBezTo>
                      <a:pt x="94" y="1"/>
                      <a:pt x="94" y="1"/>
                      <a:pt x="94" y="1"/>
                    </a:cubicBezTo>
                    <a:cubicBezTo>
                      <a:pt x="92" y="0"/>
                      <a:pt x="90" y="1"/>
                      <a:pt x="89" y="3"/>
                    </a:cubicBezTo>
                    <a:cubicBezTo>
                      <a:pt x="79" y="22"/>
                      <a:pt x="79" y="22"/>
                      <a:pt x="79" y="22"/>
                    </a:cubicBezTo>
                    <a:cubicBezTo>
                      <a:pt x="75" y="22"/>
                      <a:pt x="71" y="22"/>
                      <a:pt x="68" y="23"/>
                    </a:cubicBezTo>
                    <a:cubicBezTo>
                      <a:pt x="56" y="5"/>
                      <a:pt x="56" y="5"/>
                      <a:pt x="56" y="5"/>
                    </a:cubicBezTo>
                    <a:cubicBezTo>
                      <a:pt x="55" y="3"/>
                      <a:pt x="52" y="3"/>
                      <a:pt x="50" y="3"/>
                    </a:cubicBezTo>
                    <a:cubicBezTo>
                      <a:pt x="33" y="12"/>
                      <a:pt x="33" y="12"/>
                      <a:pt x="33" y="12"/>
                    </a:cubicBezTo>
                    <a:cubicBezTo>
                      <a:pt x="31" y="13"/>
                      <a:pt x="30" y="15"/>
                      <a:pt x="31" y="17"/>
                    </a:cubicBezTo>
                    <a:cubicBezTo>
                      <a:pt x="38" y="37"/>
                      <a:pt x="38" y="37"/>
                      <a:pt x="38" y="37"/>
                    </a:cubicBezTo>
                    <a:cubicBezTo>
                      <a:pt x="35" y="40"/>
                      <a:pt x="32" y="43"/>
                      <a:pt x="30" y="46"/>
                    </a:cubicBezTo>
                    <a:cubicBezTo>
                      <a:pt x="10" y="42"/>
                      <a:pt x="10" y="42"/>
                      <a:pt x="10" y="42"/>
                    </a:cubicBezTo>
                    <a:cubicBezTo>
                      <a:pt x="10" y="51"/>
                      <a:pt x="6" y="60"/>
                      <a:pt x="0" y="67"/>
                    </a:cubicBezTo>
                    <a:cubicBezTo>
                      <a:pt x="1" y="68"/>
                      <a:pt x="1" y="68"/>
                      <a:pt x="1" y="68"/>
                    </a:cubicBezTo>
                    <a:cubicBezTo>
                      <a:pt x="19" y="77"/>
                      <a:pt x="19" y="77"/>
                      <a:pt x="19" y="77"/>
                    </a:cubicBezTo>
                    <a:cubicBezTo>
                      <a:pt x="19" y="81"/>
                      <a:pt x="19" y="85"/>
                      <a:pt x="20" y="89"/>
                    </a:cubicBezTo>
                    <a:cubicBezTo>
                      <a:pt x="14" y="93"/>
                      <a:pt x="14" y="93"/>
                      <a:pt x="14" y="93"/>
                    </a:cubicBezTo>
                    <a:cubicBezTo>
                      <a:pt x="20" y="104"/>
                      <a:pt x="20" y="104"/>
                      <a:pt x="20" y="104"/>
                    </a:cubicBezTo>
                    <a:cubicBezTo>
                      <a:pt x="47" y="104"/>
                      <a:pt x="47" y="104"/>
                      <a:pt x="47" y="104"/>
                    </a:cubicBezTo>
                    <a:cubicBezTo>
                      <a:pt x="45" y="102"/>
                      <a:pt x="43" y="99"/>
                      <a:pt x="42" y="96"/>
                    </a:cubicBezTo>
                    <a:cubicBezTo>
                      <a:pt x="33" y="77"/>
                      <a:pt x="41" y="54"/>
                      <a:pt x="60" y="45"/>
                    </a:cubicBezTo>
                    <a:cubicBezTo>
                      <a:pt x="79" y="36"/>
                      <a:pt x="102" y="44"/>
                      <a:pt x="111" y="63"/>
                    </a:cubicBezTo>
                    <a:cubicBezTo>
                      <a:pt x="118" y="77"/>
                      <a:pt x="115" y="93"/>
                      <a:pt x="106" y="104"/>
                    </a:cubicBezTo>
                    <a:cubicBezTo>
                      <a:pt x="153" y="104"/>
                      <a:pt x="153" y="104"/>
                      <a:pt x="153" y="104"/>
                    </a:cubicBezTo>
                    <a:cubicBezTo>
                      <a:pt x="155" y="97"/>
                      <a:pt x="155" y="97"/>
                      <a:pt x="155" y="97"/>
                    </a:cubicBezTo>
                    <a:cubicBezTo>
                      <a:pt x="156" y="95"/>
                      <a:pt x="155" y="93"/>
                      <a:pt x="153"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2" name="Freeform 51"/>
              <p:cNvSpPr/>
              <p:nvPr/>
            </p:nvSpPr>
            <p:spPr bwMode="auto">
              <a:xfrm>
                <a:off x="741" y="876"/>
                <a:ext cx="165" cy="250"/>
              </a:xfrm>
              <a:custGeom>
                <a:avLst/>
                <a:gdLst>
                  <a:gd name="T0" fmla="*/ 68 w 70"/>
                  <a:gd name="T1" fmla="*/ 4 h 106"/>
                  <a:gd name="T2" fmla="*/ 63 w 70"/>
                  <a:gd name="T3" fmla="*/ 1 h 106"/>
                  <a:gd name="T4" fmla="*/ 60 w 70"/>
                  <a:gd name="T5" fmla="*/ 1 h 106"/>
                  <a:gd name="T6" fmla="*/ 49 w 70"/>
                  <a:gd name="T7" fmla="*/ 18 h 106"/>
                  <a:gd name="T8" fmla="*/ 49 w 70"/>
                  <a:gd name="T9" fmla="*/ 20 h 106"/>
                  <a:gd name="T10" fmla="*/ 50 w 70"/>
                  <a:gd name="T11" fmla="*/ 21 h 106"/>
                  <a:gd name="T12" fmla="*/ 22 w 70"/>
                  <a:gd name="T13" fmla="*/ 70 h 106"/>
                  <a:gd name="T14" fmla="*/ 22 w 70"/>
                  <a:gd name="T15" fmla="*/ 69 h 106"/>
                  <a:gd name="T16" fmla="*/ 10 w 70"/>
                  <a:gd name="T17" fmla="*/ 73 h 106"/>
                  <a:gd name="T18" fmla="*/ 0 w 70"/>
                  <a:gd name="T19" fmla="*/ 90 h 106"/>
                  <a:gd name="T20" fmla="*/ 7 w 70"/>
                  <a:gd name="T21" fmla="*/ 93 h 106"/>
                  <a:gd name="T22" fmla="*/ 9 w 70"/>
                  <a:gd name="T23" fmla="*/ 99 h 106"/>
                  <a:gd name="T24" fmla="*/ 7 w 70"/>
                  <a:gd name="T25" fmla="*/ 106 h 106"/>
                  <a:gd name="T26" fmla="*/ 21 w 70"/>
                  <a:gd name="T27" fmla="*/ 106 h 106"/>
                  <a:gd name="T28" fmla="*/ 32 w 70"/>
                  <a:gd name="T29" fmla="*/ 86 h 106"/>
                  <a:gd name="T30" fmla="*/ 29 w 70"/>
                  <a:gd name="T31" fmla="*/ 74 h 106"/>
                  <a:gd name="T32" fmla="*/ 29 w 70"/>
                  <a:gd name="T33" fmla="*/ 73 h 106"/>
                  <a:gd name="T34" fmla="*/ 57 w 70"/>
                  <a:gd name="T35" fmla="*/ 25 h 106"/>
                  <a:gd name="T36" fmla="*/ 58 w 70"/>
                  <a:gd name="T37" fmla="*/ 26 h 106"/>
                  <a:gd name="T38" fmla="*/ 61 w 70"/>
                  <a:gd name="T39" fmla="*/ 25 h 106"/>
                  <a:gd name="T40" fmla="*/ 69 w 70"/>
                  <a:gd name="T41" fmla="*/ 6 h 106"/>
                  <a:gd name="T42" fmla="*/ 68 w 70"/>
                  <a:gd name="T43"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06">
                    <a:moveTo>
                      <a:pt x="68" y="4"/>
                    </a:moveTo>
                    <a:cubicBezTo>
                      <a:pt x="63" y="1"/>
                      <a:pt x="63" y="1"/>
                      <a:pt x="63" y="1"/>
                    </a:cubicBezTo>
                    <a:cubicBezTo>
                      <a:pt x="62" y="0"/>
                      <a:pt x="61" y="0"/>
                      <a:pt x="60" y="1"/>
                    </a:cubicBezTo>
                    <a:cubicBezTo>
                      <a:pt x="49" y="18"/>
                      <a:pt x="49" y="18"/>
                      <a:pt x="49" y="18"/>
                    </a:cubicBezTo>
                    <a:cubicBezTo>
                      <a:pt x="48" y="19"/>
                      <a:pt x="48" y="20"/>
                      <a:pt x="49" y="20"/>
                    </a:cubicBezTo>
                    <a:cubicBezTo>
                      <a:pt x="50" y="21"/>
                      <a:pt x="50" y="21"/>
                      <a:pt x="50" y="21"/>
                    </a:cubicBezTo>
                    <a:cubicBezTo>
                      <a:pt x="22" y="70"/>
                      <a:pt x="22" y="70"/>
                      <a:pt x="22" y="70"/>
                    </a:cubicBezTo>
                    <a:cubicBezTo>
                      <a:pt x="22" y="69"/>
                      <a:pt x="22" y="69"/>
                      <a:pt x="22" y="69"/>
                    </a:cubicBezTo>
                    <a:cubicBezTo>
                      <a:pt x="18" y="67"/>
                      <a:pt x="12" y="68"/>
                      <a:pt x="10" y="73"/>
                    </a:cubicBezTo>
                    <a:cubicBezTo>
                      <a:pt x="0" y="90"/>
                      <a:pt x="0" y="90"/>
                      <a:pt x="0" y="90"/>
                    </a:cubicBezTo>
                    <a:cubicBezTo>
                      <a:pt x="7" y="93"/>
                      <a:pt x="7" y="93"/>
                      <a:pt x="7" y="93"/>
                    </a:cubicBezTo>
                    <a:cubicBezTo>
                      <a:pt x="9" y="94"/>
                      <a:pt x="10" y="97"/>
                      <a:pt x="9" y="99"/>
                    </a:cubicBezTo>
                    <a:cubicBezTo>
                      <a:pt x="7" y="106"/>
                      <a:pt x="7" y="106"/>
                      <a:pt x="7" y="106"/>
                    </a:cubicBezTo>
                    <a:cubicBezTo>
                      <a:pt x="21" y="106"/>
                      <a:pt x="21" y="106"/>
                      <a:pt x="21" y="106"/>
                    </a:cubicBezTo>
                    <a:cubicBezTo>
                      <a:pt x="32" y="86"/>
                      <a:pt x="32" y="86"/>
                      <a:pt x="32" y="86"/>
                    </a:cubicBezTo>
                    <a:cubicBezTo>
                      <a:pt x="35" y="82"/>
                      <a:pt x="33" y="76"/>
                      <a:pt x="29" y="74"/>
                    </a:cubicBezTo>
                    <a:cubicBezTo>
                      <a:pt x="29" y="73"/>
                      <a:pt x="29" y="73"/>
                      <a:pt x="29" y="73"/>
                    </a:cubicBezTo>
                    <a:cubicBezTo>
                      <a:pt x="57" y="25"/>
                      <a:pt x="57" y="25"/>
                      <a:pt x="57" y="25"/>
                    </a:cubicBezTo>
                    <a:cubicBezTo>
                      <a:pt x="58" y="26"/>
                      <a:pt x="58" y="26"/>
                      <a:pt x="58" y="26"/>
                    </a:cubicBezTo>
                    <a:cubicBezTo>
                      <a:pt x="59" y="26"/>
                      <a:pt x="60" y="26"/>
                      <a:pt x="61" y="25"/>
                    </a:cubicBezTo>
                    <a:cubicBezTo>
                      <a:pt x="69" y="6"/>
                      <a:pt x="69" y="6"/>
                      <a:pt x="69" y="6"/>
                    </a:cubicBezTo>
                    <a:cubicBezTo>
                      <a:pt x="70" y="5"/>
                      <a:pt x="69" y="4"/>
                      <a:pt x="6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sp>
        <p:nvSpPr>
          <p:cNvPr id="139" name="Text Box 18"/>
          <p:cNvSpPr txBox="1">
            <a:spLocks noChangeArrowheads="1"/>
          </p:cNvSpPr>
          <p:nvPr/>
        </p:nvSpPr>
        <p:spPr bwMode="gray">
          <a:xfrm>
            <a:off x="2009300" y="3088252"/>
            <a:ext cx="21425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sz="4000" dirty="0">
                <a:solidFill>
                  <a:schemeClr val="tx1">
                    <a:lumMod val="75000"/>
                    <a:lumOff val="25000"/>
                  </a:schemeClr>
                </a:solidFill>
                <a:latin typeface="方正正大黑简体" panose="02000000000000000000" pitchFamily="2" charset="-122"/>
                <a:ea typeface="方正正大黑简体" panose="02000000000000000000" pitchFamily="2" charset="-122"/>
              </a:rPr>
              <a:t>目录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22" presetClass="entr" presetSubtype="8" fill="hold" nodeType="withEffect">
                                  <p:stCondLst>
                                    <p:cond delay="30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500"/>
                                        <p:tgtEl>
                                          <p:spTgt spid="84"/>
                                        </p:tgtEl>
                                      </p:cBhvr>
                                    </p:animEffect>
                                  </p:childTnLst>
                                </p:cTn>
                              </p:par>
                              <p:par>
                                <p:cTn id="11" presetID="10" presetClass="entr" presetSubtype="0" fill="hold" nodeType="withEffect">
                                  <p:stCondLst>
                                    <p:cond delay="60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80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500"/>
                                        <p:tgtEl>
                                          <p:spTgt spid="113"/>
                                        </p:tgtEl>
                                      </p:cBhvr>
                                    </p:animEffect>
                                  </p:childTnLst>
                                </p:cTn>
                              </p:par>
                              <p:par>
                                <p:cTn id="17" presetID="22" presetClass="entr" presetSubtype="8" fill="hold" nodeType="withEffect">
                                  <p:stCondLst>
                                    <p:cond delay="800"/>
                                  </p:stCondLst>
                                  <p:childTnLst>
                                    <p:set>
                                      <p:cBhvr>
                                        <p:cTn id="18" dur="1" fill="hold">
                                          <p:stCondLst>
                                            <p:cond delay="0"/>
                                          </p:stCondLst>
                                        </p:cTn>
                                        <p:tgtEl>
                                          <p:spTgt spid="90"/>
                                        </p:tgtEl>
                                        <p:attrNameLst>
                                          <p:attrName>style.visibility</p:attrName>
                                        </p:attrNameLst>
                                      </p:cBhvr>
                                      <p:to>
                                        <p:strVal val="visible"/>
                                      </p:to>
                                    </p:set>
                                    <p:animEffect transition="in" filter="wipe(left)">
                                      <p:cBhvr>
                                        <p:cTn id="19" dur="500"/>
                                        <p:tgtEl>
                                          <p:spTgt spid="90"/>
                                        </p:tgtEl>
                                      </p:cBhvr>
                                    </p:animEffect>
                                  </p:childTnLst>
                                </p:cTn>
                              </p:par>
                              <p:par>
                                <p:cTn id="20" presetID="22" presetClass="entr" presetSubtype="8" fill="hold" nodeType="withEffect">
                                  <p:stCondLst>
                                    <p:cond delay="1100"/>
                                  </p:stCondLst>
                                  <p:childTnLst>
                                    <p:set>
                                      <p:cBhvr>
                                        <p:cTn id="21" dur="1" fill="hold">
                                          <p:stCondLst>
                                            <p:cond delay="0"/>
                                          </p:stCondLst>
                                        </p:cTn>
                                        <p:tgtEl>
                                          <p:spTgt spid="93"/>
                                        </p:tgtEl>
                                        <p:attrNameLst>
                                          <p:attrName>style.visibility</p:attrName>
                                        </p:attrNameLst>
                                      </p:cBhvr>
                                      <p:to>
                                        <p:strVal val="visible"/>
                                      </p:to>
                                    </p:set>
                                    <p:animEffect transition="in" filter="wipe(left)">
                                      <p:cBhvr>
                                        <p:cTn id="2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40435" y="2639060"/>
            <a:ext cx="4152265" cy="2063642"/>
          </a:xfrm>
          <a:prstGeom prst="rect">
            <a:avLst/>
          </a:prstGeom>
          <a:noFill/>
        </p:spPr>
        <p:txBody>
          <a:bodyPr wrap="square" rtlCol="0" anchor="t">
            <a:spAutoFit/>
          </a:bodyPr>
          <a:lstStyle/>
          <a:p>
            <a:pPr algn="just"/>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建立时间（setup time）是指触发器的时钟信号上升沿到来以前，数据稳定不变的时间。</a:t>
            </a:r>
          </a:p>
          <a:p>
            <a:pPr algn="just"/>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保持时间（hold time）是指触发器的时钟信号上升沿到来以后，数据稳定不变的时间。</a:t>
            </a:r>
          </a:p>
        </p:txBody>
      </p:sp>
      <p:pic>
        <p:nvPicPr>
          <p:cNvPr id="10" name="图片 9" descr="截屏2020-11-24 上午9.25.54"/>
          <p:cNvPicPr>
            <a:picLocks noChangeAspect="1"/>
          </p:cNvPicPr>
          <p:nvPr/>
        </p:nvPicPr>
        <p:blipFill>
          <a:blip r:embed="rId3"/>
          <a:stretch>
            <a:fillRect/>
          </a:stretch>
        </p:blipFill>
        <p:spPr>
          <a:xfrm>
            <a:off x="5092700" y="1403350"/>
            <a:ext cx="6414135" cy="4051300"/>
          </a:xfrm>
          <a:prstGeom prst="rect">
            <a:avLst/>
          </a:prstGeom>
        </p:spPr>
      </p:pic>
      <p:sp>
        <p:nvSpPr>
          <p:cNvPr id="11" name="文本框 10"/>
          <p:cNvSpPr txBox="1"/>
          <p:nvPr/>
        </p:nvSpPr>
        <p:spPr>
          <a:xfrm>
            <a:off x="940435" y="1837055"/>
            <a:ext cx="2540000" cy="368300"/>
          </a:xfrm>
          <a:prstGeom prst="rect">
            <a:avLst/>
          </a:prstGeom>
          <a:noFill/>
        </p:spPr>
        <p:txBody>
          <a:bodyPr wrap="square" rtlCol="0" anchor="t">
            <a:spAutoFit/>
          </a:bodyPr>
          <a:lstStyle/>
          <a:p>
            <a:r>
              <a:rPr lang="zh-CN" altLang="en-US" b="1" dirty="0">
                <a:sym typeface="+mn-ea"/>
              </a:rPr>
              <a:t>建立</a:t>
            </a:r>
            <a:r>
              <a:rPr lang="en-US" altLang="zh-CN" b="1" dirty="0">
                <a:sym typeface="+mn-ea"/>
              </a:rPr>
              <a:t>/</a:t>
            </a:r>
            <a:r>
              <a:rPr lang="zh-CN" altLang="en-US" b="1" dirty="0">
                <a:sym typeface="+mn-ea"/>
              </a:rPr>
              <a:t>保持时间</a:t>
            </a:r>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20732" y="2439739"/>
            <a:ext cx="2539365" cy="3049296"/>
          </a:xfrm>
          <a:prstGeom prst="rect">
            <a:avLst/>
          </a:prstGeom>
          <a:noFill/>
        </p:spPr>
        <p:txBody>
          <a:bodyPr wrap="square" rtlCol="0" anchor="t">
            <a:spAutoFit/>
          </a:bodyPr>
          <a:lstStyle/>
          <a:p>
            <a:pPr algn="just"/>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输入数据在有效时钟沿后到达所需要的时间。主要分为三部分：时钟到达寄存器时间（Tclk1），寄存器输出延时（Tco）和数据传输延时（Tdata）</a:t>
            </a:r>
          </a:p>
        </p:txBody>
      </p:sp>
      <p:sp>
        <p:nvSpPr>
          <p:cNvPr id="11" name="文本框 10"/>
          <p:cNvSpPr txBox="1"/>
          <p:nvPr/>
        </p:nvSpPr>
        <p:spPr>
          <a:xfrm>
            <a:off x="940435" y="1837055"/>
            <a:ext cx="2540000" cy="368300"/>
          </a:xfrm>
          <a:prstGeom prst="rect">
            <a:avLst/>
          </a:prstGeom>
          <a:noFill/>
        </p:spPr>
        <p:txBody>
          <a:bodyPr wrap="square" rtlCol="0" anchor="t">
            <a:spAutoFit/>
          </a:bodyPr>
          <a:lstStyle/>
          <a:p>
            <a:r>
              <a:rPr lang="zh-CN" altLang="en-US" b="1">
                <a:sym typeface="+mn-ea"/>
              </a:rPr>
              <a:t>数据到达时间</a:t>
            </a:r>
          </a:p>
        </p:txBody>
      </p:sp>
      <p:pic>
        <p:nvPicPr>
          <p:cNvPr id="2" name="图片 1" descr="截屏2020-11-24 上午9.29.05"/>
          <p:cNvPicPr>
            <a:picLocks noChangeAspect="1"/>
          </p:cNvPicPr>
          <p:nvPr/>
        </p:nvPicPr>
        <p:blipFill>
          <a:blip r:embed="rId3"/>
          <a:stretch>
            <a:fillRect/>
          </a:stretch>
        </p:blipFill>
        <p:spPr>
          <a:xfrm>
            <a:off x="3480435" y="1837055"/>
            <a:ext cx="8331835" cy="3543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88743" y="2738212"/>
            <a:ext cx="4152265" cy="1200329"/>
          </a:xfrm>
          <a:prstGeom prst="rect">
            <a:avLst/>
          </a:prstGeom>
          <a:noFill/>
        </p:spPr>
        <p:txBody>
          <a:bodyPr wrap="square" rtlCol="0" anchor="t">
            <a:spAutoFit/>
          </a:bodyPr>
          <a:lstStyle/>
          <a:p>
            <a:pPr algn="just"/>
            <a:r>
              <a:rPr lang="zh-CN" altLang="en-US" sz="2400" b="0" i="0" u="none" strike="noStrike" dirty="0">
                <a:solidFill>
                  <a:srgbClr val="4D4D4D"/>
                </a:solidFill>
                <a:effectLst/>
                <a:latin typeface="微软雅黑" panose="020B0503020204020204" pitchFamily="34" charset="-122"/>
                <a:ea typeface="微软雅黑" panose="020B0503020204020204" pitchFamily="34" charset="-122"/>
              </a:rPr>
              <a:t>时钟从</a:t>
            </a:r>
            <a:r>
              <a:rPr lang="en-US" altLang="zh-CN" sz="2400" b="0" i="0" u="none" strike="noStrike" dirty="0">
                <a:solidFill>
                  <a:srgbClr val="4D4D4D"/>
                </a:solidFill>
                <a:effectLst/>
                <a:latin typeface="微软雅黑" panose="020B0503020204020204" pitchFamily="34" charset="-122"/>
                <a:ea typeface="微软雅黑" panose="020B0503020204020204" pitchFamily="34" charset="-122"/>
              </a:rPr>
              <a:t>latch</a:t>
            </a:r>
            <a:r>
              <a:rPr lang="zh-CN" altLang="en-US" sz="2400" b="0" i="0" u="none" strike="noStrike" dirty="0">
                <a:solidFill>
                  <a:srgbClr val="4D4D4D"/>
                </a:solidFill>
                <a:effectLst/>
                <a:latin typeface="微软雅黑" panose="020B0503020204020204" pitchFamily="34" charset="-122"/>
                <a:ea typeface="微软雅黑" panose="020B0503020204020204" pitchFamily="34" charset="-122"/>
              </a:rPr>
              <a:t>边沿到达锁存寄存器时钟输入端所消耗的时间为时钟到达时间。</a:t>
            </a:r>
            <a:endPar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40435" y="1837055"/>
            <a:ext cx="2540000" cy="368300"/>
          </a:xfrm>
          <a:prstGeom prst="rect">
            <a:avLst/>
          </a:prstGeom>
          <a:noFill/>
        </p:spPr>
        <p:txBody>
          <a:bodyPr wrap="square" rtlCol="0" anchor="t">
            <a:spAutoFit/>
          </a:bodyPr>
          <a:lstStyle/>
          <a:p>
            <a:r>
              <a:rPr lang="zh-CN" altLang="en-US" b="1">
                <a:sym typeface="+mn-ea"/>
              </a:rPr>
              <a:t>时钟到达时间</a:t>
            </a:r>
          </a:p>
        </p:txBody>
      </p:sp>
      <p:pic>
        <p:nvPicPr>
          <p:cNvPr id="2" name="图片 1">
            <a:extLst>
              <a:ext uri="{FF2B5EF4-FFF2-40B4-BE49-F238E27FC236}">
                <a16:creationId xmlns:a16="http://schemas.microsoft.com/office/drawing/2014/main" id="{921F589C-3E74-45CF-937F-00B4C75F1968}"/>
              </a:ext>
            </a:extLst>
          </p:cNvPr>
          <p:cNvPicPr>
            <a:picLocks noChangeAspect="1"/>
          </p:cNvPicPr>
          <p:nvPr/>
        </p:nvPicPr>
        <p:blipFill>
          <a:blip r:embed="rId3"/>
          <a:stretch>
            <a:fillRect/>
          </a:stretch>
        </p:blipFill>
        <p:spPr>
          <a:xfrm>
            <a:off x="4836860" y="2341604"/>
            <a:ext cx="6971357" cy="2483784"/>
          </a:xfrm>
          <a:prstGeom prst="rect">
            <a:avLst/>
          </a:prstGeom>
        </p:spPr>
      </p:pic>
    </p:spTree>
    <p:extLst>
      <p:ext uri="{BB962C8B-B14F-4D97-AF65-F5344CB8AC3E}">
        <p14:creationId xmlns:p14="http://schemas.microsoft.com/office/powerpoint/2010/main" val="175871326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85165" y="714630"/>
            <a:ext cx="4152265" cy="3049296"/>
          </a:xfrm>
          <a:prstGeom prst="rect">
            <a:avLst/>
          </a:prstGeom>
          <a:noFill/>
        </p:spPr>
        <p:txBody>
          <a:bodyPr wrap="square" rtlCol="0" anchor="t">
            <a:spAutoFit/>
          </a:bodyPr>
          <a:lstStyle/>
          <a:p>
            <a:pPr algn="just"/>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当数据需求时间大于数据到达时间时，就说时间有余量，</a:t>
            </a: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Slack</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是表示设计是否满足时序的一个称谓。</a:t>
            </a:r>
            <a:endPar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正的</a:t>
            </a: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slack</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表示数据需求时间大于数据到达时间，满足时序（时序的余量），负的</a:t>
            </a: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slack</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表示数据需求时间小于数据到达时间，不满足时序（时序的欠缺量）。</a:t>
            </a:r>
          </a:p>
        </p:txBody>
      </p:sp>
      <p:sp>
        <p:nvSpPr>
          <p:cNvPr id="11" name="文本框 10"/>
          <p:cNvSpPr txBox="1"/>
          <p:nvPr/>
        </p:nvSpPr>
        <p:spPr>
          <a:xfrm>
            <a:off x="685165" y="297149"/>
            <a:ext cx="2540000" cy="368300"/>
          </a:xfrm>
          <a:prstGeom prst="rect">
            <a:avLst/>
          </a:prstGeom>
          <a:noFill/>
        </p:spPr>
        <p:txBody>
          <a:bodyPr wrap="square" rtlCol="0" anchor="t">
            <a:spAutoFit/>
          </a:bodyPr>
          <a:lstStyle/>
          <a:p>
            <a:r>
              <a:rPr lang="zh-CN" altLang="en-US" b="1" i="0" u="none" strike="noStrike" dirty="0">
                <a:solidFill>
                  <a:srgbClr val="4D4D4D"/>
                </a:solidFill>
                <a:effectLst/>
                <a:latin typeface="&amp;quot"/>
              </a:rPr>
              <a:t>建立裕量 </a:t>
            </a:r>
            <a:r>
              <a:rPr lang="en-US" altLang="zh-CN" b="1" i="0" u="none" strike="noStrike" dirty="0">
                <a:solidFill>
                  <a:srgbClr val="4D4D4D"/>
                </a:solidFill>
                <a:effectLst/>
                <a:latin typeface="&amp;quot"/>
              </a:rPr>
              <a:t>Setup Slack</a:t>
            </a:r>
            <a:endParaRPr lang="zh-CN" altLang="en-US" b="1" dirty="0">
              <a:sym typeface="+mn-ea"/>
            </a:endParaRPr>
          </a:p>
        </p:txBody>
      </p:sp>
      <p:pic>
        <p:nvPicPr>
          <p:cNvPr id="3" name="图片 2">
            <a:extLst>
              <a:ext uri="{FF2B5EF4-FFF2-40B4-BE49-F238E27FC236}">
                <a16:creationId xmlns:a16="http://schemas.microsoft.com/office/drawing/2014/main" id="{741ACC39-DE6B-4680-8CB3-E9675423533B}"/>
              </a:ext>
            </a:extLst>
          </p:cNvPr>
          <p:cNvPicPr>
            <a:picLocks noChangeAspect="1"/>
          </p:cNvPicPr>
          <p:nvPr/>
        </p:nvPicPr>
        <p:blipFill>
          <a:blip r:embed="rId3"/>
          <a:stretch>
            <a:fillRect/>
          </a:stretch>
        </p:blipFill>
        <p:spPr>
          <a:xfrm>
            <a:off x="7806264" y="84795"/>
            <a:ext cx="4057315" cy="3343619"/>
          </a:xfrm>
          <a:prstGeom prst="rect">
            <a:avLst/>
          </a:prstGeom>
        </p:spPr>
      </p:pic>
      <p:sp>
        <p:nvSpPr>
          <p:cNvPr id="8" name="文本框 7">
            <a:extLst>
              <a:ext uri="{FF2B5EF4-FFF2-40B4-BE49-F238E27FC236}">
                <a16:creationId xmlns:a16="http://schemas.microsoft.com/office/drawing/2014/main" id="{62E74396-BC19-4B5B-9BF7-E6D54EA6E5B9}"/>
              </a:ext>
            </a:extLst>
          </p:cNvPr>
          <p:cNvSpPr txBox="1"/>
          <p:nvPr/>
        </p:nvSpPr>
        <p:spPr>
          <a:xfrm>
            <a:off x="685165" y="3832308"/>
            <a:ext cx="11506835" cy="369332"/>
          </a:xfrm>
          <a:prstGeom prst="rect">
            <a:avLst/>
          </a:prstGeom>
          <a:noFill/>
        </p:spPr>
        <p:txBody>
          <a:bodyPr wrap="square">
            <a:spAutoFit/>
          </a:bodyPr>
          <a:lstStyle/>
          <a:p>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从上一级触发器到下一级触发器建立经过的数据时延总和为</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:Tclk1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Tco</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Tdata</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Tsetup</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-slack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Tsu</a:t>
            </a:r>
            <a:endParaRPr lang="zh-CN" altLang="en-US" dirty="0"/>
          </a:p>
        </p:txBody>
      </p:sp>
      <p:sp>
        <p:nvSpPr>
          <p:cNvPr id="12" name="文本框 11">
            <a:extLst>
              <a:ext uri="{FF2B5EF4-FFF2-40B4-BE49-F238E27FC236}">
                <a16:creationId xmlns:a16="http://schemas.microsoft.com/office/drawing/2014/main" id="{F99D208C-A195-4BBF-8061-19F9DBA199CB}"/>
              </a:ext>
            </a:extLst>
          </p:cNvPr>
          <p:cNvSpPr txBox="1"/>
          <p:nvPr/>
        </p:nvSpPr>
        <p:spPr>
          <a:xfrm>
            <a:off x="681228" y="4260421"/>
            <a:ext cx="10320686" cy="369332"/>
          </a:xfrm>
          <a:prstGeom prst="rect">
            <a:avLst/>
          </a:prstGeom>
          <a:noFill/>
        </p:spPr>
        <p:txBody>
          <a:bodyPr wrap="square">
            <a:spAutoFit/>
          </a:bodyPr>
          <a:lstStyle/>
          <a:p>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在两级寄存器之间，时钟间隔为：</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Tclk</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Tclk2Tclk + Tclk2</a:t>
            </a:r>
            <a:endParaRPr lang="zh-CN" altLang="en-US" dirty="0"/>
          </a:p>
        </p:txBody>
      </p:sp>
      <p:sp>
        <p:nvSpPr>
          <p:cNvPr id="13" name="文本框 12">
            <a:extLst>
              <a:ext uri="{FF2B5EF4-FFF2-40B4-BE49-F238E27FC236}">
                <a16:creationId xmlns:a16="http://schemas.microsoft.com/office/drawing/2014/main" id="{4A4B645A-EDE9-4497-BA2A-F28E3E50CD2B}"/>
              </a:ext>
            </a:extLst>
          </p:cNvPr>
          <p:cNvSpPr txBox="1"/>
          <p:nvPr/>
        </p:nvSpPr>
        <p:spPr>
          <a:xfrm>
            <a:off x="681228" y="4664583"/>
            <a:ext cx="10644112" cy="646331"/>
          </a:xfrm>
          <a:prstGeom prst="rect">
            <a:avLst/>
          </a:prstGeom>
          <a:noFill/>
        </p:spPr>
        <p:txBody>
          <a:bodyPr wrap="square">
            <a:spAutoFit/>
          </a:bodyPr>
          <a:lstStyle/>
          <a:p>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根据建立时间要求（在下一个时钟上升沿到来的时候，数据必须稳定，且保持一定的时间</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Tsu</a:t>
            </a:r>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）可以列一个不等式：数据时延 </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&lt; </a:t>
            </a:r>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时钟间隔</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Tclk1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Tco</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Tdata</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Tsetup</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-slack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Tsu</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&lt;=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Tclk</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Tclk2</a:t>
            </a:r>
            <a:endParaRPr lang="zh-CN" altLang="en-US" dirty="0"/>
          </a:p>
        </p:txBody>
      </p:sp>
      <p:sp>
        <p:nvSpPr>
          <p:cNvPr id="14" name="文本框 13">
            <a:extLst>
              <a:ext uri="{FF2B5EF4-FFF2-40B4-BE49-F238E27FC236}">
                <a16:creationId xmlns:a16="http://schemas.microsoft.com/office/drawing/2014/main" id="{0A2559C0-B6A0-451F-8CD2-C97A3041EC83}"/>
              </a:ext>
            </a:extLst>
          </p:cNvPr>
          <p:cNvSpPr txBox="1"/>
          <p:nvPr/>
        </p:nvSpPr>
        <p:spPr>
          <a:xfrm>
            <a:off x="681228" y="5396786"/>
            <a:ext cx="10743264" cy="646331"/>
          </a:xfrm>
          <a:prstGeom prst="rect">
            <a:avLst/>
          </a:prstGeom>
          <a:noFill/>
        </p:spPr>
        <p:txBody>
          <a:bodyPr wrap="square">
            <a:spAutoFit/>
          </a:bodyPr>
          <a:lstStyle/>
          <a:p>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同理，根据保持时间要求（时钟上升沿到来后，寄存器锁存数据的时候，数据要保持一定的稳定时间</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Th</a:t>
            </a:r>
            <a:r>
              <a:rPr lang="zh-CN" altLang="en-US" b="0" i="0" u="none" strike="noStrike" dirty="0">
                <a:solidFill>
                  <a:srgbClr val="4D4D4D"/>
                </a:solidFill>
                <a:effectLst/>
                <a:latin typeface="微软雅黑" panose="020B0503020204020204" pitchFamily="34" charset="-122"/>
                <a:ea typeface="微软雅黑" panose="020B0503020204020204" pitchFamily="34" charset="-122"/>
              </a:rPr>
              <a:t>）可以列一个不等式：</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Tco</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 </a:t>
            </a:r>
            <a:r>
              <a:rPr lang="en-US" altLang="zh-CN" b="0" i="0" u="none" strike="noStrike" dirty="0" err="1">
                <a:solidFill>
                  <a:srgbClr val="4D4D4D"/>
                </a:solidFill>
                <a:effectLst/>
                <a:latin typeface="微软雅黑" panose="020B0503020204020204" pitchFamily="34" charset="-122"/>
                <a:ea typeface="微软雅黑" panose="020B0503020204020204" pitchFamily="34" charset="-122"/>
              </a:rPr>
              <a:t>Tdata</a:t>
            </a:r>
            <a:r>
              <a:rPr lang="en-US" altLang="zh-CN" b="0" i="0" u="none" strike="noStrike" dirty="0">
                <a:solidFill>
                  <a:srgbClr val="4D4D4D"/>
                </a:solidFill>
                <a:effectLst/>
                <a:latin typeface="微软雅黑" panose="020B0503020204020204" pitchFamily="34" charset="-122"/>
                <a:ea typeface="微软雅黑" panose="020B0503020204020204" pitchFamily="34" charset="-122"/>
              </a:rPr>
              <a:t> &lt;= Th</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20709" y="828860"/>
            <a:ext cx="3713923" cy="3713924"/>
          </a:xfrm>
          <a:prstGeom prst="ellipse">
            <a:avLst/>
          </a:prstGeom>
          <a:noFill/>
          <a:ln w="88900">
            <a:solidFill>
              <a:schemeClr val="accent1"/>
            </a:solidFill>
          </a:ln>
          <a:effectLst>
            <a:innerShdw blurRad="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2" name="组合 1"/>
          <p:cNvGrpSpPr/>
          <p:nvPr/>
        </p:nvGrpSpPr>
        <p:grpSpPr>
          <a:xfrm>
            <a:off x="4624315" y="1229193"/>
            <a:ext cx="2909984" cy="2909985"/>
            <a:chOff x="4624315" y="1229193"/>
            <a:chExt cx="2909984" cy="2909985"/>
          </a:xfrm>
        </p:grpSpPr>
        <p:grpSp>
          <p:nvGrpSpPr>
            <p:cNvPr id="3" name="组合 2"/>
            <p:cNvGrpSpPr/>
            <p:nvPr/>
          </p:nvGrpSpPr>
          <p:grpSpPr>
            <a:xfrm>
              <a:off x="4624315" y="1229193"/>
              <a:ext cx="2909984" cy="2909985"/>
              <a:chOff x="4403090" y="1494664"/>
              <a:chExt cx="2909984" cy="2909985"/>
            </a:xfrm>
          </p:grpSpPr>
          <p:sp>
            <p:nvSpPr>
              <p:cNvPr id="4" name="椭圆 3"/>
              <p:cNvSpPr/>
              <p:nvPr/>
            </p:nvSpPr>
            <p:spPr>
              <a:xfrm>
                <a:off x="4744085" y="1903276"/>
                <a:ext cx="2450746" cy="2450747"/>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椭圆 4"/>
              <p:cNvSpPr/>
              <p:nvPr/>
            </p:nvSpPr>
            <p:spPr>
              <a:xfrm>
                <a:off x="4403090" y="1494664"/>
                <a:ext cx="2909984" cy="290998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889000" dist="3810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7" name="文本框 6"/>
            <p:cNvSpPr txBox="1"/>
            <p:nvPr/>
          </p:nvSpPr>
          <p:spPr>
            <a:xfrm>
              <a:off x="5420278" y="1894570"/>
              <a:ext cx="1314784" cy="1569660"/>
            </a:xfrm>
            <a:prstGeom prst="rect">
              <a:avLst/>
            </a:prstGeom>
            <a:noFill/>
            <a:effectLst/>
          </p:spPr>
          <p:txBody>
            <a:bodyPr wrap="none" rtlCol="0">
              <a:spAutoFit/>
            </a:bodyPr>
            <a:lstStyle/>
            <a:p>
              <a:r>
                <a:rPr lang="en-US" altLang="zh-CN" sz="9600" dirty="0">
                  <a:solidFill>
                    <a:schemeClr val="accent1"/>
                  </a:solidFill>
                  <a:effectLst>
                    <a:innerShdw blurRad="63500" dist="50800" dir="13500000">
                      <a:prstClr val="black">
                        <a:alpha val="50000"/>
                      </a:prstClr>
                    </a:innerShdw>
                  </a:effectLst>
                  <a:latin typeface="Impact" panose="020B0806030902050204" pitchFamily="34" charset="0"/>
                </a:rPr>
                <a:t>01</a:t>
              </a:r>
              <a:endParaRPr lang="en-US" altLang="zh-CN" sz="8000" dirty="0">
                <a:solidFill>
                  <a:schemeClr val="accent1"/>
                </a:solidFill>
                <a:effectLst>
                  <a:innerShdw blurRad="63500" dist="50800" dir="13500000">
                    <a:prstClr val="black">
                      <a:alpha val="50000"/>
                    </a:prstClr>
                  </a:innerShdw>
                </a:effectLst>
                <a:latin typeface="Impact" panose="020B0806030902050204" pitchFamily="34" charset="0"/>
              </a:endParaRPr>
            </a:p>
          </p:txBody>
        </p:sp>
      </p:grpSp>
      <p:sp>
        <p:nvSpPr>
          <p:cNvPr id="8" name="TextBox 17"/>
          <p:cNvSpPr txBox="1"/>
          <p:nvPr/>
        </p:nvSpPr>
        <p:spPr>
          <a:xfrm>
            <a:off x="3807301" y="4980466"/>
            <a:ext cx="4540737" cy="830997"/>
          </a:xfrm>
          <a:prstGeom prst="rect">
            <a:avLst/>
          </a:prstGeom>
          <a:noFill/>
        </p:spPr>
        <p:txBody>
          <a:bodyPr wrap="square" rtlCol="0">
            <a:sp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后端设计</a:t>
            </a:r>
          </a:p>
        </p:txBody>
      </p:sp>
    </p:spTree>
    <p:extLst>
      <p:ext uri="{BB962C8B-B14F-4D97-AF65-F5344CB8AC3E}">
        <p14:creationId xmlns:p14="http://schemas.microsoft.com/office/powerpoint/2010/main" val="36658323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785457" y="1480508"/>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1</a:t>
            </a:r>
            <a:endParaRPr lang="zh-CN" altLang="en-US" sz="1345" dirty="0">
              <a:latin typeface="Impact MT Std" pitchFamily="34" charset="0"/>
              <a:ea typeface="微软雅黑" panose="020B0503020204020204" pitchFamily="34" charset="-122"/>
            </a:endParaRPr>
          </a:p>
        </p:txBody>
      </p:sp>
      <p:cxnSp>
        <p:nvCxnSpPr>
          <p:cNvPr id="7" name="直接连接符 6"/>
          <p:cNvCxnSpPr/>
          <p:nvPr/>
        </p:nvCxnSpPr>
        <p:spPr>
          <a:xfrm>
            <a:off x="3362446" y="1785260"/>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标题 11"/>
          <p:cNvSpPr txBox="1"/>
          <p:nvPr/>
        </p:nvSpPr>
        <p:spPr>
          <a:xfrm>
            <a:off x="3688681" y="1564730"/>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数据准备</a:t>
            </a:r>
          </a:p>
        </p:txBody>
      </p:sp>
      <p:sp>
        <p:nvSpPr>
          <p:cNvPr id="12" name="椭圆 11"/>
          <p:cNvSpPr/>
          <p:nvPr/>
        </p:nvSpPr>
        <p:spPr>
          <a:xfrm>
            <a:off x="2785974" y="2163710"/>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2</a:t>
            </a:r>
            <a:endParaRPr lang="zh-CN" altLang="en-US" sz="1345" dirty="0">
              <a:latin typeface="Impact MT Std" pitchFamily="34" charset="0"/>
              <a:ea typeface="微软雅黑" panose="020B0503020204020204" pitchFamily="34" charset="-122"/>
            </a:endParaRPr>
          </a:p>
        </p:txBody>
      </p:sp>
      <p:cxnSp>
        <p:nvCxnSpPr>
          <p:cNvPr id="13" name="直接连接符 12"/>
          <p:cNvCxnSpPr/>
          <p:nvPr/>
        </p:nvCxnSpPr>
        <p:spPr>
          <a:xfrm>
            <a:off x="3362963" y="2468462"/>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4" name="标题 11"/>
          <p:cNvSpPr txBox="1"/>
          <p:nvPr/>
        </p:nvSpPr>
        <p:spPr>
          <a:xfrm>
            <a:off x="3688683" y="2284623"/>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布局规划</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2785974" y="2900398"/>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3</a:t>
            </a:r>
            <a:endParaRPr lang="zh-CN" altLang="en-US" sz="1345" dirty="0">
              <a:latin typeface="Impact MT Std" pitchFamily="34" charset="0"/>
              <a:ea typeface="微软雅黑" panose="020B0503020204020204" pitchFamily="34" charset="-122"/>
            </a:endParaRPr>
          </a:p>
        </p:txBody>
      </p:sp>
      <p:cxnSp>
        <p:nvCxnSpPr>
          <p:cNvPr id="16" name="直接连接符 15"/>
          <p:cNvCxnSpPr/>
          <p:nvPr/>
        </p:nvCxnSpPr>
        <p:spPr>
          <a:xfrm>
            <a:off x="3362963" y="3205150"/>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p:nvPr/>
        </p:nvSpPr>
        <p:spPr>
          <a:xfrm>
            <a:off x="3688683" y="3021311"/>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时钟树综合</a:t>
            </a:r>
          </a:p>
        </p:txBody>
      </p:sp>
      <p:sp>
        <p:nvSpPr>
          <p:cNvPr id="18" name="椭圆 17"/>
          <p:cNvSpPr/>
          <p:nvPr/>
        </p:nvSpPr>
        <p:spPr>
          <a:xfrm>
            <a:off x="2785974" y="3620290"/>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4</a:t>
            </a:r>
            <a:endParaRPr lang="zh-CN" altLang="en-US" sz="1345" dirty="0">
              <a:latin typeface="Impact MT Std" pitchFamily="34" charset="0"/>
              <a:ea typeface="微软雅黑" panose="020B0503020204020204" pitchFamily="34" charset="-122"/>
            </a:endParaRPr>
          </a:p>
        </p:txBody>
      </p:sp>
      <p:cxnSp>
        <p:nvCxnSpPr>
          <p:cNvPr id="19" name="直接连接符 18"/>
          <p:cNvCxnSpPr/>
          <p:nvPr/>
        </p:nvCxnSpPr>
        <p:spPr>
          <a:xfrm>
            <a:off x="3362963" y="3925042"/>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0" name="标题 11"/>
          <p:cNvSpPr txBox="1"/>
          <p:nvPr/>
        </p:nvSpPr>
        <p:spPr>
          <a:xfrm>
            <a:off x="3688684" y="3741203"/>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STA </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静态时序分析和后仿真</a:t>
            </a:r>
          </a:p>
        </p:txBody>
      </p:sp>
      <p:sp>
        <p:nvSpPr>
          <p:cNvPr id="21" name="椭圆 20"/>
          <p:cNvSpPr/>
          <p:nvPr/>
        </p:nvSpPr>
        <p:spPr>
          <a:xfrm>
            <a:off x="2785974" y="4340182"/>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5</a:t>
            </a:r>
            <a:endParaRPr lang="zh-CN" altLang="en-US" sz="1345" dirty="0">
              <a:latin typeface="Impact MT Std" pitchFamily="34" charset="0"/>
              <a:ea typeface="微软雅黑" panose="020B0503020204020204" pitchFamily="34" charset="-122"/>
            </a:endParaRPr>
          </a:p>
        </p:txBody>
      </p:sp>
      <p:cxnSp>
        <p:nvCxnSpPr>
          <p:cNvPr id="22" name="直接连接符 21"/>
          <p:cNvCxnSpPr/>
          <p:nvPr/>
        </p:nvCxnSpPr>
        <p:spPr>
          <a:xfrm>
            <a:off x="3362963" y="4644934"/>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3" name="标题 11"/>
          <p:cNvSpPr txBox="1"/>
          <p:nvPr/>
        </p:nvSpPr>
        <p:spPr>
          <a:xfrm>
            <a:off x="3688683" y="4461097"/>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电气规则检查</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2785974" y="5060076"/>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6</a:t>
            </a:r>
            <a:endParaRPr lang="zh-CN" altLang="en-US" sz="1345" dirty="0">
              <a:latin typeface="Impact MT Std" pitchFamily="34" charset="0"/>
              <a:ea typeface="微软雅黑" panose="020B0503020204020204" pitchFamily="34" charset="-122"/>
            </a:endParaRPr>
          </a:p>
        </p:txBody>
      </p:sp>
      <p:cxnSp>
        <p:nvCxnSpPr>
          <p:cNvPr id="25" name="直接连接符 24"/>
          <p:cNvCxnSpPr/>
          <p:nvPr/>
        </p:nvCxnSpPr>
        <p:spPr>
          <a:xfrm>
            <a:off x="3362963" y="5364828"/>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6" name="标题 11"/>
          <p:cNvSpPr txBox="1"/>
          <p:nvPr/>
        </p:nvSpPr>
        <p:spPr>
          <a:xfrm>
            <a:off x="3688684" y="5180989"/>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Filter</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插入</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 Box 4"/>
          <p:cNvSpPr txBox="1">
            <a:spLocks noChangeArrowheads="1"/>
          </p:cNvSpPr>
          <p:nvPr/>
        </p:nvSpPr>
        <p:spPr bwMode="auto">
          <a:xfrm>
            <a:off x="5454384" y="384176"/>
            <a:ext cx="1281120"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后端设计</a:t>
            </a:r>
            <a:endPar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a16="http://schemas.microsoft.com/office/drawing/2014/main" id="{BB6F7141-012F-4637-B02B-F8E8E1069751}"/>
              </a:ext>
            </a:extLst>
          </p:cNvPr>
          <p:cNvSpPr/>
          <p:nvPr/>
        </p:nvSpPr>
        <p:spPr>
          <a:xfrm>
            <a:off x="6709058" y="1480508"/>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7</a:t>
            </a:r>
            <a:endParaRPr lang="zh-CN" altLang="en-US" sz="1345" dirty="0">
              <a:latin typeface="Impact MT Std" pitchFamily="34" charset="0"/>
              <a:ea typeface="微软雅黑" panose="020B0503020204020204" pitchFamily="34" charset="-122"/>
            </a:endParaRPr>
          </a:p>
        </p:txBody>
      </p:sp>
      <p:cxnSp>
        <p:nvCxnSpPr>
          <p:cNvPr id="30" name="直接连接符 29">
            <a:extLst>
              <a:ext uri="{FF2B5EF4-FFF2-40B4-BE49-F238E27FC236}">
                <a16:creationId xmlns:a16="http://schemas.microsoft.com/office/drawing/2014/main" id="{457C7826-0531-40F8-8DBC-63AFAD9BFDA0}"/>
              </a:ext>
            </a:extLst>
          </p:cNvPr>
          <p:cNvCxnSpPr/>
          <p:nvPr/>
        </p:nvCxnSpPr>
        <p:spPr>
          <a:xfrm>
            <a:off x="7286047" y="1785260"/>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a:extLst>
              <a:ext uri="{FF2B5EF4-FFF2-40B4-BE49-F238E27FC236}">
                <a16:creationId xmlns:a16="http://schemas.microsoft.com/office/drawing/2014/main" id="{65B70099-DDED-4BA4-B89C-72C491E9DD21}"/>
              </a:ext>
            </a:extLst>
          </p:cNvPr>
          <p:cNvSpPr txBox="1"/>
          <p:nvPr/>
        </p:nvSpPr>
        <p:spPr>
          <a:xfrm>
            <a:off x="7612282" y="1564730"/>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布线</a:t>
            </a:r>
          </a:p>
        </p:txBody>
      </p:sp>
      <p:sp>
        <p:nvSpPr>
          <p:cNvPr id="32" name="椭圆 31">
            <a:extLst>
              <a:ext uri="{FF2B5EF4-FFF2-40B4-BE49-F238E27FC236}">
                <a16:creationId xmlns:a16="http://schemas.microsoft.com/office/drawing/2014/main" id="{DD12CD82-B17B-430C-A6ED-5D0E3EAA1BFF}"/>
              </a:ext>
            </a:extLst>
          </p:cNvPr>
          <p:cNvSpPr/>
          <p:nvPr/>
        </p:nvSpPr>
        <p:spPr>
          <a:xfrm>
            <a:off x="6709575" y="2163710"/>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8</a:t>
            </a:r>
            <a:endParaRPr lang="zh-CN" altLang="en-US" sz="1345" dirty="0">
              <a:latin typeface="Impact MT Std" pitchFamily="34" charset="0"/>
              <a:ea typeface="微软雅黑" panose="020B0503020204020204" pitchFamily="34" charset="-122"/>
            </a:endParaRPr>
          </a:p>
        </p:txBody>
      </p:sp>
      <p:cxnSp>
        <p:nvCxnSpPr>
          <p:cNvPr id="33" name="直接连接符 32">
            <a:extLst>
              <a:ext uri="{FF2B5EF4-FFF2-40B4-BE49-F238E27FC236}">
                <a16:creationId xmlns:a16="http://schemas.microsoft.com/office/drawing/2014/main" id="{D794B631-00DA-4124-B509-0718DFC6D8DB}"/>
              </a:ext>
            </a:extLst>
          </p:cNvPr>
          <p:cNvCxnSpPr/>
          <p:nvPr/>
        </p:nvCxnSpPr>
        <p:spPr>
          <a:xfrm>
            <a:off x="7286564" y="2468462"/>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a:extLst>
              <a:ext uri="{FF2B5EF4-FFF2-40B4-BE49-F238E27FC236}">
                <a16:creationId xmlns:a16="http://schemas.microsoft.com/office/drawing/2014/main" id="{4E8BE82A-C655-4F76-A28A-9852E8F7558C}"/>
              </a:ext>
            </a:extLst>
          </p:cNvPr>
          <p:cNvSpPr txBox="1"/>
          <p:nvPr/>
        </p:nvSpPr>
        <p:spPr>
          <a:xfrm>
            <a:off x="7612284" y="2284623"/>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Dummy Metal</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增加</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椭圆 34">
            <a:extLst>
              <a:ext uri="{FF2B5EF4-FFF2-40B4-BE49-F238E27FC236}">
                <a16:creationId xmlns:a16="http://schemas.microsoft.com/office/drawing/2014/main" id="{B65269F9-A682-4BAF-9A94-F5A0D13DE686}"/>
              </a:ext>
            </a:extLst>
          </p:cNvPr>
          <p:cNvSpPr/>
          <p:nvPr/>
        </p:nvSpPr>
        <p:spPr>
          <a:xfrm>
            <a:off x="6709575" y="2900398"/>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9</a:t>
            </a:r>
            <a:endParaRPr lang="zh-CN" altLang="en-US" sz="1345" dirty="0">
              <a:latin typeface="Impact MT Std" pitchFamily="34" charset="0"/>
              <a:ea typeface="微软雅黑" panose="020B0503020204020204" pitchFamily="34" charset="-122"/>
            </a:endParaRPr>
          </a:p>
        </p:txBody>
      </p:sp>
      <p:cxnSp>
        <p:nvCxnSpPr>
          <p:cNvPr id="36" name="直接连接符 35">
            <a:extLst>
              <a:ext uri="{FF2B5EF4-FFF2-40B4-BE49-F238E27FC236}">
                <a16:creationId xmlns:a16="http://schemas.microsoft.com/office/drawing/2014/main" id="{8AEFD913-61E3-47FF-8F8E-80F8AED90FEF}"/>
              </a:ext>
            </a:extLst>
          </p:cNvPr>
          <p:cNvCxnSpPr/>
          <p:nvPr/>
        </p:nvCxnSpPr>
        <p:spPr>
          <a:xfrm>
            <a:off x="7286564" y="3205150"/>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标题 11">
            <a:extLst>
              <a:ext uri="{FF2B5EF4-FFF2-40B4-BE49-F238E27FC236}">
                <a16:creationId xmlns:a16="http://schemas.microsoft.com/office/drawing/2014/main" id="{01BA6D07-7694-4FCE-83A9-701DAE3141E1}"/>
              </a:ext>
            </a:extLst>
          </p:cNvPr>
          <p:cNvSpPr txBox="1"/>
          <p:nvPr/>
        </p:nvSpPr>
        <p:spPr>
          <a:xfrm>
            <a:off x="7612284" y="3021311"/>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DRC &amp;  LVS</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3B4FAD62-1F79-45A2-8E95-A9ED6D35E41D}"/>
              </a:ext>
            </a:extLst>
          </p:cNvPr>
          <p:cNvSpPr/>
          <p:nvPr/>
        </p:nvSpPr>
        <p:spPr>
          <a:xfrm>
            <a:off x="6709575" y="3620290"/>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10</a:t>
            </a:r>
            <a:endParaRPr lang="zh-CN" altLang="en-US" sz="1345" dirty="0">
              <a:latin typeface="Impact MT Std" pitchFamily="34" charset="0"/>
              <a:ea typeface="微软雅黑" panose="020B0503020204020204" pitchFamily="34" charset="-122"/>
            </a:endParaRPr>
          </a:p>
        </p:txBody>
      </p:sp>
      <p:cxnSp>
        <p:nvCxnSpPr>
          <p:cNvPr id="39" name="直接连接符 38">
            <a:extLst>
              <a:ext uri="{FF2B5EF4-FFF2-40B4-BE49-F238E27FC236}">
                <a16:creationId xmlns:a16="http://schemas.microsoft.com/office/drawing/2014/main" id="{A2744A5D-C140-4040-AB15-3CFE47B24594}"/>
              </a:ext>
            </a:extLst>
          </p:cNvPr>
          <p:cNvCxnSpPr/>
          <p:nvPr/>
        </p:nvCxnSpPr>
        <p:spPr>
          <a:xfrm>
            <a:off x="7286564" y="3925042"/>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标题 11">
            <a:extLst>
              <a:ext uri="{FF2B5EF4-FFF2-40B4-BE49-F238E27FC236}">
                <a16:creationId xmlns:a16="http://schemas.microsoft.com/office/drawing/2014/main" id="{C57D79F2-6CA8-4581-8459-3A3226C052F7}"/>
              </a:ext>
            </a:extLst>
          </p:cNvPr>
          <p:cNvSpPr txBox="1"/>
          <p:nvPr/>
        </p:nvSpPr>
        <p:spPr>
          <a:xfrm>
            <a:off x="7612285" y="3741203"/>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Tape out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7000"/>
                                </p:stCondLst>
                                <p:childTnLst>
                                  <p:par>
                                    <p:cTn id="69" presetID="53" presetClass="entr" presetSubtype="16"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left)">
                                          <p:cBhvr>
                                            <p:cTn id="81" dur="500"/>
                                            <p:tgtEl>
                                              <p:spTgt spid="25"/>
                                            </p:tgtEl>
                                          </p:cBhvr>
                                        </p:animEffect>
                                      </p:childTnLst>
                                    </p:cTn>
                                  </p:par>
                                </p:childTnLst>
                              </p:cTn>
                            </p:par>
                            <p:par>
                              <p:cTn id="82" fill="hold">
                                <p:stCondLst>
                                  <p:cond delay="85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par>
                                    <p:cTn id="88" presetID="2" presetClass="entr" presetSubtype="1" fill="hold" grpId="0" nodeType="withEffect" p14:presetBounceEnd="81000">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14:bounceEnd="81000">
                                          <p:cBhvr additive="base">
                                            <p:cTn id="90" dur="1000" fill="hold"/>
                                            <p:tgtEl>
                                              <p:spTgt spid="27"/>
                                            </p:tgtEl>
                                            <p:attrNameLst>
                                              <p:attrName>ppt_x</p:attrName>
                                            </p:attrNameLst>
                                          </p:cBhvr>
                                          <p:tavLst>
                                            <p:tav tm="0">
                                              <p:val>
                                                <p:strVal val="#ppt_x"/>
                                              </p:val>
                                            </p:tav>
                                            <p:tav tm="100000">
                                              <p:val>
                                                <p:strVal val="#ppt_x"/>
                                              </p:val>
                                            </p:tav>
                                          </p:tavLst>
                                        </p:anim>
                                        <p:anim calcmode="lin" valueType="num" p14:bounceEnd="81000">
                                          <p:cBhvr additive="base">
                                            <p:cTn id="91" dur="1000" fill="hold"/>
                                            <p:tgtEl>
                                              <p:spTgt spid="27"/>
                                            </p:tgtEl>
                                            <p:attrNameLst>
                                              <p:attrName>ppt_y</p:attrName>
                                            </p:attrNameLst>
                                          </p:cBhvr>
                                          <p:tavLst>
                                            <p:tav tm="0">
                                              <p:val>
                                                <p:strVal val="0-#ppt_h/2"/>
                                              </p:val>
                                            </p:tav>
                                            <p:tav tm="100000">
                                              <p:val>
                                                <p:strVal val="#ppt_y"/>
                                              </p:val>
                                            </p:tav>
                                          </p:tavLst>
                                        </p:anim>
                                      </p:childTnLst>
                                    </p:cTn>
                                  </p:par>
                                </p:childTnLst>
                              </p:cTn>
                            </p:par>
                            <p:par>
                              <p:cTn id="92" fill="hold">
                                <p:stCondLst>
                                  <p:cond delay="9500"/>
                                </p:stCondLst>
                                <p:childTnLst>
                                  <p:par>
                                    <p:cTn id="93" presetID="10"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par>
                              <p:cTn id="96" fill="hold">
                                <p:stCondLst>
                                  <p:cond delay="10000"/>
                                </p:stCondLst>
                                <p:childTnLst>
                                  <p:par>
                                    <p:cTn id="97" presetID="22" presetClass="entr" presetSubtype="8"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childTnLst>
                              </p:cTn>
                            </p:par>
                            <p:par>
                              <p:cTn id="100" fill="hold">
                                <p:stCondLst>
                                  <p:cond delay="10500"/>
                                </p:stCondLst>
                                <p:childTnLst>
                                  <p:par>
                                    <p:cTn id="101" presetID="53" presetClass="entr" presetSubtype="16"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p:cTn id="103" dur="500" fill="hold"/>
                                            <p:tgtEl>
                                              <p:spTgt spid="31"/>
                                            </p:tgtEl>
                                            <p:attrNameLst>
                                              <p:attrName>ppt_w</p:attrName>
                                            </p:attrNameLst>
                                          </p:cBhvr>
                                          <p:tavLst>
                                            <p:tav tm="0">
                                              <p:val>
                                                <p:fltVal val="0"/>
                                              </p:val>
                                            </p:tav>
                                            <p:tav tm="100000">
                                              <p:val>
                                                <p:strVal val="#ppt_w"/>
                                              </p:val>
                                            </p:tav>
                                          </p:tavLst>
                                        </p:anim>
                                        <p:anim calcmode="lin" valueType="num">
                                          <p:cBhvr>
                                            <p:cTn id="104" dur="500" fill="hold"/>
                                            <p:tgtEl>
                                              <p:spTgt spid="31"/>
                                            </p:tgtEl>
                                            <p:attrNameLst>
                                              <p:attrName>ppt_h</p:attrName>
                                            </p:attrNameLst>
                                          </p:cBhvr>
                                          <p:tavLst>
                                            <p:tav tm="0">
                                              <p:val>
                                                <p:fltVal val="0"/>
                                              </p:val>
                                            </p:tav>
                                            <p:tav tm="100000">
                                              <p:val>
                                                <p:strVal val="#ppt_h"/>
                                              </p:val>
                                            </p:tav>
                                          </p:tavLst>
                                        </p:anim>
                                        <p:animEffect transition="in" filter="fade">
                                          <p:cBhvr>
                                            <p:cTn id="105" dur="500"/>
                                            <p:tgtEl>
                                              <p:spTgt spid="31"/>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par>
                              <p:cTn id="110" fill="hold">
                                <p:stCondLst>
                                  <p:cond delay="11500"/>
                                </p:stCondLst>
                                <p:childTnLst>
                                  <p:par>
                                    <p:cTn id="111" presetID="22" presetClass="entr" presetSubtype="8" fill="hold" nodeType="after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left)">
                                          <p:cBhvr>
                                            <p:cTn id="113" dur="500"/>
                                            <p:tgtEl>
                                              <p:spTgt spid="33"/>
                                            </p:tgtEl>
                                          </p:cBhvr>
                                        </p:animEffect>
                                      </p:childTnLst>
                                    </p:cTn>
                                  </p:par>
                                </p:childTnLst>
                              </p:cTn>
                            </p:par>
                            <p:par>
                              <p:cTn id="114" fill="hold">
                                <p:stCondLst>
                                  <p:cond delay="12000"/>
                                </p:stCondLst>
                                <p:childTnLst>
                                  <p:par>
                                    <p:cTn id="115" presetID="53" presetClass="entr" presetSubtype="16"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childTnLst>
                              </p:cTn>
                            </p:par>
                            <p:par>
                              <p:cTn id="120" fill="hold">
                                <p:stCondLst>
                                  <p:cond delay="12500"/>
                                </p:stCondLst>
                                <p:childTnLst>
                                  <p:par>
                                    <p:cTn id="121" presetID="10" presetClass="entr" presetSubtype="0"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childTnLst>
                                    </p:cTn>
                                  </p:par>
                                </p:childTnLst>
                              </p:cTn>
                            </p:par>
                            <p:par>
                              <p:cTn id="124" fill="hold">
                                <p:stCondLst>
                                  <p:cond delay="13000"/>
                                </p:stCondLst>
                                <p:childTnLst>
                                  <p:par>
                                    <p:cTn id="125" presetID="22" presetClass="entr" presetSubtype="8"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3500"/>
                                </p:stCondLst>
                                <p:childTnLst>
                                  <p:par>
                                    <p:cTn id="129" presetID="53" presetClass="entr" presetSubtype="16"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 calcmode="lin" valueType="num">
                                          <p:cBhvr>
                                            <p:cTn id="131" dur="500" fill="hold"/>
                                            <p:tgtEl>
                                              <p:spTgt spid="37"/>
                                            </p:tgtEl>
                                            <p:attrNameLst>
                                              <p:attrName>ppt_w</p:attrName>
                                            </p:attrNameLst>
                                          </p:cBhvr>
                                          <p:tavLst>
                                            <p:tav tm="0">
                                              <p:val>
                                                <p:fltVal val="0"/>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animEffect transition="in" filter="fade">
                                          <p:cBhvr>
                                            <p:cTn id="133" dur="500"/>
                                            <p:tgtEl>
                                              <p:spTgt spid="37"/>
                                            </p:tgtEl>
                                          </p:cBhvr>
                                        </p:animEffect>
                                      </p:childTnLst>
                                    </p:cTn>
                                  </p:par>
                                </p:childTnLst>
                              </p:cTn>
                            </p:par>
                            <p:par>
                              <p:cTn id="134" fill="hold">
                                <p:stCondLst>
                                  <p:cond delay="14000"/>
                                </p:stCondLst>
                                <p:childTnLst>
                                  <p:par>
                                    <p:cTn id="135" presetID="10" presetClass="entr" presetSubtype="0" fill="hold" grpId="0" nodeType="after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500"/>
                                            <p:tgtEl>
                                              <p:spTgt spid="38"/>
                                            </p:tgtEl>
                                          </p:cBhvr>
                                        </p:animEffect>
                                      </p:childTnLst>
                                    </p:cTn>
                                  </p:par>
                                </p:childTnLst>
                              </p:cTn>
                            </p:par>
                            <p:par>
                              <p:cTn id="138" fill="hold">
                                <p:stCondLst>
                                  <p:cond delay="14500"/>
                                </p:stCondLst>
                                <p:childTnLst>
                                  <p:par>
                                    <p:cTn id="139" presetID="22" presetClass="entr" presetSubtype="8" fill="hold" nodeType="after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ipe(left)">
                                          <p:cBhvr>
                                            <p:cTn id="141" dur="500"/>
                                            <p:tgtEl>
                                              <p:spTgt spid="39"/>
                                            </p:tgtEl>
                                          </p:cBhvr>
                                        </p:animEffect>
                                      </p:childTnLst>
                                    </p:cTn>
                                  </p:par>
                                </p:childTnLst>
                              </p:cTn>
                            </p:par>
                            <p:par>
                              <p:cTn id="142" fill="hold">
                                <p:stCondLst>
                                  <p:cond delay="15000"/>
                                </p:stCondLst>
                                <p:childTnLst>
                                  <p:par>
                                    <p:cTn id="143" presetID="53" presetClass="entr" presetSubtype="16"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 calcmode="lin" valueType="num">
                                          <p:cBhvr>
                                            <p:cTn id="145" dur="500" fill="hold"/>
                                            <p:tgtEl>
                                              <p:spTgt spid="40"/>
                                            </p:tgtEl>
                                            <p:attrNameLst>
                                              <p:attrName>ppt_w</p:attrName>
                                            </p:attrNameLst>
                                          </p:cBhvr>
                                          <p:tavLst>
                                            <p:tav tm="0">
                                              <p:val>
                                                <p:fltVal val="0"/>
                                              </p:val>
                                            </p:tav>
                                            <p:tav tm="100000">
                                              <p:val>
                                                <p:strVal val="#ppt_w"/>
                                              </p:val>
                                            </p:tav>
                                          </p:tavLst>
                                        </p:anim>
                                        <p:anim calcmode="lin" valueType="num">
                                          <p:cBhvr>
                                            <p:cTn id="146" dur="500" fill="hold"/>
                                            <p:tgtEl>
                                              <p:spTgt spid="40"/>
                                            </p:tgtEl>
                                            <p:attrNameLst>
                                              <p:attrName>ppt_h</p:attrName>
                                            </p:attrNameLst>
                                          </p:cBhvr>
                                          <p:tavLst>
                                            <p:tav tm="0">
                                              <p:val>
                                                <p:fltVal val="0"/>
                                              </p:val>
                                            </p:tav>
                                            <p:tav tm="100000">
                                              <p:val>
                                                <p:strVal val="#ppt_h"/>
                                              </p:val>
                                            </p:tav>
                                          </p:tavLst>
                                        </p:anim>
                                        <p:animEffect transition="in" filter="fade">
                                          <p:cBhvr>
                                            <p:cTn id="1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animBg="1"/>
          <p:bldP spid="14" grpId="0"/>
          <p:bldP spid="15" grpId="0" animBg="1"/>
          <p:bldP spid="17" grpId="0"/>
          <p:bldP spid="18" grpId="0" animBg="1"/>
          <p:bldP spid="20" grpId="0"/>
          <p:bldP spid="21" grpId="0" animBg="1"/>
          <p:bldP spid="23" grpId="0"/>
          <p:bldP spid="24" grpId="0" animBg="1"/>
          <p:bldP spid="26" grpId="0"/>
          <p:bldP spid="27" grpId="0"/>
          <p:bldP spid="29" grpId="0" animBg="1"/>
          <p:bldP spid="31" grpId="0"/>
          <p:bldP spid="32" grpId="0" animBg="1"/>
          <p:bldP spid="34" grpId="0"/>
          <p:bldP spid="35" grpId="0" animBg="1"/>
          <p:bldP spid="37" grpId="0"/>
          <p:bldP spid="38" grpId="0" animBg="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7000"/>
                                </p:stCondLst>
                                <p:childTnLst>
                                  <p:par>
                                    <p:cTn id="69" presetID="53" presetClass="entr" presetSubtype="16"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left)">
                                          <p:cBhvr>
                                            <p:cTn id="81" dur="500"/>
                                            <p:tgtEl>
                                              <p:spTgt spid="25"/>
                                            </p:tgtEl>
                                          </p:cBhvr>
                                        </p:animEffect>
                                      </p:childTnLst>
                                    </p:cTn>
                                  </p:par>
                                </p:childTnLst>
                              </p:cTn>
                            </p:par>
                            <p:par>
                              <p:cTn id="82" fill="hold">
                                <p:stCondLst>
                                  <p:cond delay="85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par>
                                    <p:cTn id="88" presetID="2" presetClass="entr" presetSubtype="1"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1000" fill="hold"/>
                                            <p:tgtEl>
                                              <p:spTgt spid="27"/>
                                            </p:tgtEl>
                                            <p:attrNameLst>
                                              <p:attrName>ppt_x</p:attrName>
                                            </p:attrNameLst>
                                          </p:cBhvr>
                                          <p:tavLst>
                                            <p:tav tm="0">
                                              <p:val>
                                                <p:strVal val="#ppt_x"/>
                                              </p:val>
                                            </p:tav>
                                            <p:tav tm="100000">
                                              <p:val>
                                                <p:strVal val="#ppt_x"/>
                                              </p:val>
                                            </p:tav>
                                          </p:tavLst>
                                        </p:anim>
                                        <p:anim calcmode="lin" valueType="num">
                                          <p:cBhvr additive="base">
                                            <p:cTn id="91" dur="1000" fill="hold"/>
                                            <p:tgtEl>
                                              <p:spTgt spid="27"/>
                                            </p:tgtEl>
                                            <p:attrNameLst>
                                              <p:attrName>ppt_y</p:attrName>
                                            </p:attrNameLst>
                                          </p:cBhvr>
                                          <p:tavLst>
                                            <p:tav tm="0">
                                              <p:val>
                                                <p:strVal val="0-#ppt_h/2"/>
                                              </p:val>
                                            </p:tav>
                                            <p:tav tm="100000">
                                              <p:val>
                                                <p:strVal val="#ppt_y"/>
                                              </p:val>
                                            </p:tav>
                                          </p:tavLst>
                                        </p:anim>
                                      </p:childTnLst>
                                    </p:cTn>
                                  </p:par>
                                </p:childTnLst>
                              </p:cTn>
                            </p:par>
                            <p:par>
                              <p:cTn id="92" fill="hold">
                                <p:stCondLst>
                                  <p:cond delay="9500"/>
                                </p:stCondLst>
                                <p:childTnLst>
                                  <p:par>
                                    <p:cTn id="93" presetID="10"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par>
                              <p:cTn id="96" fill="hold">
                                <p:stCondLst>
                                  <p:cond delay="10000"/>
                                </p:stCondLst>
                                <p:childTnLst>
                                  <p:par>
                                    <p:cTn id="97" presetID="22" presetClass="entr" presetSubtype="8"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childTnLst>
                              </p:cTn>
                            </p:par>
                            <p:par>
                              <p:cTn id="100" fill="hold">
                                <p:stCondLst>
                                  <p:cond delay="10500"/>
                                </p:stCondLst>
                                <p:childTnLst>
                                  <p:par>
                                    <p:cTn id="101" presetID="53" presetClass="entr" presetSubtype="16"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p:cTn id="103" dur="500" fill="hold"/>
                                            <p:tgtEl>
                                              <p:spTgt spid="31"/>
                                            </p:tgtEl>
                                            <p:attrNameLst>
                                              <p:attrName>ppt_w</p:attrName>
                                            </p:attrNameLst>
                                          </p:cBhvr>
                                          <p:tavLst>
                                            <p:tav tm="0">
                                              <p:val>
                                                <p:fltVal val="0"/>
                                              </p:val>
                                            </p:tav>
                                            <p:tav tm="100000">
                                              <p:val>
                                                <p:strVal val="#ppt_w"/>
                                              </p:val>
                                            </p:tav>
                                          </p:tavLst>
                                        </p:anim>
                                        <p:anim calcmode="lin" valueType="num">
                                          <p:cBhvr>
                                            <p:cTn id="104" dur="500" fill="hold"/>
                                            <p:tgtEl>
                                              <p:spTgt spid="31"/>
                                            </p:tgtEl>
                                            <p:attrNameLst>
                                              <p:attrName>ppt_h</p:attrName>
                                            </p:attrNameLst>
                                          </p:cBhvr>
                                          <p:tavLst>
                                            <p:tav tm="0">
                                              <p:val>
                                                <p:fltVal val="0"/>
                                              </p:val>
                                            </p:tav>
                                            <p:tav tm="100000">
                                              <p:val>
                                                <p:strVal val="#ppt_h"/>
                                              </p:val>
                                            </p:tav>
                                          </p:tavLst>
                                        </p:anim>
                                        <p:animEffect transition="in" filter="fade">
                                          <p:cBhvr>
                                            <p:cTn id="105" dur="500"/>
                                            <p:tgtEl>
                                              <p:spTgt spid="31"/>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par>
                              <p:cTn id="110" fill="hold">
                                <p:stCondLst>
                                  <p:cond delay="11500"/>
                                </p:stCondLst>
                                <p:childTnLst>
                                  <p:par>
                                    <p:cTn id="111" presetID="22" presetClass="entr" presetSubtype="8" fill="hold" nodeType="after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left)">
                                          <p:cBhvr>
                                            <p:cTn id="113" dur="500"/>
                                            <p:tgtEl>
                                              <p:spTgt spid="33"/>
                                            </p:tgtEl>
                                          </p:cBhvr>
                                        </p:animEffect>
                                      </p:childTnLst>
                                    </p:cTn>
                                  </p:par>
                                </p:childTnLst>
                              </p:cTn>
                            </p:par>
                            <p:par>
                              <p:cTn id="114" fill="hold">
                                <p:stCondLst>
                                  <p:cond delay="12000"/>
                                </p:stCondLst>
                                <p:childTnLst>
                                  <p:par>
                                    <p:cTn id="115" presetID="53" presetClass="entr" presetSubtype="16"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childTnLst>
                              </p:cTn>
                            </p:par>
                            <p:par>
                              <p:cTn id="120" fill="hold">
                                <p:stCondLst>
                                  <p:cond delay="12500"/>
                                </p:stCondLst>
                                <p:childTnLst>
                                  <p:par>
                                    <p:cTn id="121" presetID="10" presetClass="entr" presetSubtype="0"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childTnLst>
                                    </p:cTn>
                                  </p:par>
                                </p:childTnLst>
                              </p:cTn>
                            </p:par>
                            <p:par>
                              <p:cTn id="124" fill="hold">
                                <p:stCondLst>
                                  <p:cond delay="13000"/>
                                </p:stCondLst>
                                <p:childTnLst>
                                  <p:par>
                                    <p:cTn id="125" presetID="22" presetClass="entr" presetSubtype="8"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3500"/>
                                </p:stCondLst>
                                <p:childTnLst>
                                  <p:par>
                                    <p:cTn id="129" presetID="53" presetClass="entr" presetSubtype="16"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 calcmode="lin" valueType="num">
                                          <p:cBhvr>
                                            <p:cTn id="131" dur="500" fill="hold"/>
                                            <p:tgtEl>
                                              <p:spTgt spid="37"/>
                                            </p:tgtEl>
                                            <p:attrNameLst>
                                              <p:attrName>ppt_w</p:attrName>
                                            </p:attrNameLst>
                                          </p:cBhvr>
                                          <p:tavLst>
                                            <p:tav tm="0">
                                              <p:val>
                                                <p:fltVal val="0"/>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animEffect transition="in" filter="fade">
                                          <p:cBhvr>
                                            <p:cTn id="133" dur="500"/>
                                            <p:tgtEl>
                                              <p:spTgt spid="37"/>
                                            </p:tgtEl>
                                          </p:cBhvr>
                                        </p:animEffect>
                                      </p:childTnLst>
                                    </p:cTn>
                                  </p:par>
                                </p:childTnLst>
                              </p:cTn>
                            </p:par>
                            <p:par>
                              <p:cTn id="134" fill="hold">
                                <p:stCondLst>
                                  <p:cond delay="14000"/>
                                </p:stCondLst>
                                <p:childTnLst>
                                  <p:par>
                                    <p:cTn id="135" presetID="10" presetClass="entr" presetSubtype="0" fill="hold" grpId="0" nodeType="after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500"/>
                                            <p:tgtEl>
                                              <p:spTgt spid="38"/>
                                            </p:tgtEl>
                                          </p:cBhvr>
                                        </p:animEffect>
                                      </p:childTnLst>
                                    </p:cTn>
                                  </p:par>
                                </p:childTnLst>
                              </p:cTn>
                            </p:par>
                            <p:par>
                              <p:cTn id="138" fill="hold">
                                <p:stCondLst>
                                  <p:cond delay="14500"/>
                                </p:stCondLst>
                                <p:childTnLst>
                                  <p:par>
                                    <p:cTn id="139" presetID="22" presetClass="entr" presetSubtype="8" fill="hold" nodeType="after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ipe(left)">
                                          <p:cBhvr>
                                            <p:cTn id="141" dur="500"/>
                                            <p:tgtEl>
                                              <p:spTgt spid="39"/>
                                            </p:tgtEl>
                                          </p:cBhvr>
                                        </p:animEffect>
                                      </p:childTnLst>
                                    </p:cTn>
                                  </p:par>
                                </p:childTnLst>
                              </p:cTn>
                            </p:par>
                            <p:par>
                              <p:cTn id="142" fill="hold">
                                <p:stCondLst>
                                  <p:cond delay="15000"/>
                                </p:stCondLst>
                                <p:childTnLst>
                                  <p:par>
                                    <p:cTn id="143" presetID="53" presetClass="entr" presetSubtype="16"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 calcmode="lin" valueType="num">
                                          <p:cBhvr>
                                            <p:cTn id="145" dur="500" fill="hold"/>
                                            <p:tgtEl>
                                              <p:spTgt spid="40"/>
                                            </p:tgtEl>
                                            <p:attrNameLst>
                                              <p:attrName>ppt_w</p:attrName>
                                            </p:attrNameLst>
                                          </p:cBhvr>
                                          <p:tavLst>
                                            <p:tav tm="0">
                                              <p:val>
                                                <p:fltVal val="0"/>
                                              </p:val>
                                            </p:tav>
                                            <p:tav tm="100000">
                                              <p:val>
                                                <p:strVal val="#ppt_w"/>
                                              </p:val>
                                            </p:tav>
                                          </p:tavLst>
                                        </p:anim>
                                        <p:anim calcmode="lin" valueType="num">
                                          <p:cBhvr>
                                            <p:cTn id="146" dur="500" fill="hold"/>
                                            <p:tgtEl>
                                              <p:spTgt spid="40"/>
                                            </p:tgtEl>
                                            <p:attrNameLst>
                                              <p:attrName>ppt_h</p:attrName>
                                            </p:attrNameLst>
                                          </p:cBhvr>
                                          <p:tavLst>
                                            <p:tav tm="0">
                                              <p:val>
                                                <p:fltVal val="0"/>
                                              </p:val>
                                            </p:tav>
                                            <p:tav tm="100000">
                                              <p:val>
                                                <p:strVal val="#ppt_h"/>
                                              </p:val>
                                            </p:tav>
                                          </p:tavLst>
                                        </p:anim>
                                        <p:animEffect transition="in" filter="fade">
                                          <p:cBhvr>
                                            <p:cTn id="1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animBg="1"/>
          <p:bldP spid="14" grpId="0"/>
          <p:bldP spid="15" grpId="0" animBg="1"/>
          <p:bldP spid="17" grpId="0"/>
          <p:bldP spid="18" grpId="0" animBg="1"/>
          <p:bldP spid="20" grpId="0"/>
          <p:bldP spid="21" grpId="0" animBg="1"/>
          <p:bldP spid="23" grpId="0"/>
          <p:bldP spid="24" grpId="0" animBg="1"/>
          <p:bldP spid="26" grpId="0"/>
          <p:bldP spid="27" grpId="0"/>
          <p:bldP spid="29" grpId="0" animBg="1"/>
          <p:bldP spid="31" grpId="0"/>
          <p:bldP spid="32" grpId="0" animBg="1"/>
          <p:bldP spid="34" grpId="0"/>
          <p:bldP spid="35" grpId="0" animBg="1"/>
          <p:bldP spid="37" grpId="0"/>
          <p:bldP spid="38" grpId="0" animBg="1"/>
          <p:bldP spid="40"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椭圆 74">
            <a:extLst>
              <a:ext uri="{FF2B5EF4-FFF2-40B4-BE49-F238E27FC236}">
                <a16:creationId xmlns:a16="http://schemas.microsoft.com/office/drawing/2014/main" id="{F0D4CFE4-8E70-44F2-B221-CF02817C8288}"/>
              </a:ext>
            </a:extLst>
          </p:cNvPr>
          <p:cNvSpPr/>
          <p:nvPr/>
        </p:nvSpPr>
        <p:spPr>
          <a:xfrm>
            <a:off x="493948" y="720518"/>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1</a:t>
            </a:r>
            <a:endParaRPr lang="zh-CN" altLang="en-US" sz="1345" dirty="0">
              <a:latin typeface="Impact MT Std" pitchFamily="34" charset="0"/>
              <a:ea typeface="微软雅黑" panose="020B0503020204020204" pitchFamily="34" charset="-122"/>
            </a:endParaRPr>
          </a:p>
        </p:txBody>
      </p:sp>
      <p:cxnSp>
        <p:nvCxnSpPr>
          <p:cNvPr id="76" name="直接连接符 75">
            <a:extLst>
              <a:ext uri="{FF2B5EF4-FFF2-40B4-BE49-F238E27FC236}">
                <a16:creationId xmlns:a16="http://schemas.microsoft.com/office/drawing/2014/main" id="{B724D12A-55E3-4D73-B403-60A9181F27D8}"/>
              </a:ext>
            </a:extLst>
          </p:cNvPr>
          <p:cNvCxnSpPr/>
          <p:nvPr/>
        </p:nvCxnSpPr>
        <p:spPr>
          <a:xfrm>
            <a:off x="1070937" y="1025270"/>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77" name="标题 11">
            <a:extLst>
              <a:ext uri="{FF2B5EF4-FFF2-40B4-BE49-F238E27FC236}">
                <a16:creationId xmlns:a16="http://schemas.microsoft.com/office/drawing/2014/main" id="{C12B1F7C-EB09-4822-AA58-314A9375DEFC}"/>
              </a:ext>
            </a:extLst>
          </p:cNvPr>
          <p:cNvSpPr txBox="1"/>
          <p:nvPr/>
        </p:nvSpPr>
        <p:spPr>
          <a:xfrm>
            <a:off x="949497" y="898931"/>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数据准备</a:t>
            </a:r>
          </a:p>
        </p:txBody>
      </p:sp>
      <p:sp>
        <p:nvSpPr>
          <p:cNvPr id="78" name="文本框 77">
            <a:extLst>
              <a:ext uri="{FF2B5EF4-FFF2-40B4-BE49-F238E27FC236}">
                <a16:creationId xmlns:a16="http://schemas.microsoft.com/office/drawing/2014/main" id="{0012AB6C-B3D6-4903-A615-F8ECDC68D442}"/>
              </a:ext>
            </a:extLst>
          </p:cNvPr>
          <p:cNvSpPr txBox="1"/>
          <p:nvPr/>
        </p:nvSpPr>
        <p:spPr>
          <a:xfrm>
            <a:off x="493948" y="2982675"/>
            <a:ext cx="5313816" cy="1477328"/>
          </a:xfrm>
          <a:prstGeom prst="rect">
            <a:avLst/>
          </a:prstGeom>
          <a:noFill/>
        </p:spPr>
        <p:txBody>
          <a:bodyPr wrap="square">
            <a:spAutoFit/>
          </a:bodyPr>
          <a:lstStyle/>
          <a:p>
            <a:r>
              <a:rPr lang="en-US" altLang="zh-CN" b="0" i="0" u="none" strike="noStrike" dirty="0">
                <a:solidFill>
                  <a:srgbClr val="121212"/>
                </a:solidFill>
                <a:effectLst/>
                <a:latin typeface="-apple-system"/>
              </a:rPr>
              <a:t>Foundry </a:t>
            </a:r>
            <a:r>
              <a:rPr lang="zh-CN" altLang="en-US" b="0" i="0" u="none" strike="noStrike" dirty="0">
                <a:solidFill>
                  <a:srgbClr val="121212"/>
                </a:solidFill>
                <a:effectLst/>
                <a:latin typeface="-apple-system"/>
              </a:rPr>
              <a:t>厂提供的标准单元、宏单元和 </a:t>
            </a:r>
            <a:r>
              <a:rPr lang="en-US" altLang="zh-CN" b="0" i="0" u="none" strike="noStrike" dirty="0">
                <a:solidFill>
                  <a:srgbClr val="121212"/>
                </a:solidFill>
                <a:effectLst/>
                <a:latin typeface="-apple-system"/>
              </a:rPr>
              <a:t>I/O Pad </a:t>
            </a:r>
            <a:r>
              <a:rPr lang="zh-CN" altLang="en-US" b="0" i="0" u="none" strike="noStrike" dirty="0">
                <a:solidFill>
                  <a:srgbClr val="121212"/>
                </a:solidFill>
                <a:effectLst/>
                <a:latin typeface="-apple-system"/>
              </a:rPr>
              <a:t>的库文件，它包括物理库、时序库及网表库，分别以 </a:t>
            </a:r>
            <a:r>
              <a:rPr lang="en-US" altLang="zh-CN" b="0" i="0" u="none" strike="noStrike" dirty="0">
                <a:solidFill>
                  <a:srgbClr val="121212"/>
                </a:solidFill>
                <a:effectLst/>
                <a:latin typeface="-apple-system"/>
              </a:rPr>
              <a:t>.</a:t>
            </a:r>
            <a:r>
              <a:rPr lang="en-US" altLang="zh-CN" b="0" i="0" u="none" strike="noStrike" dirty="0" err="1">
                <a:solidFill>
                  <a:srgbClr val="121212"/>
                </a:solidFill>
                <a:effectLst/>
                <a:latin typeface="-apple-system"/>
              </a:rPr>
              <a:t>lef</a:t>
            </a:r>
            <a:r>
              <a:rPr lang="en-US" altLang="zh-CN" b="0" i="0" u="none" strike="noStrike" dirty="0">
                <a:solidFill>
                  <a:srgbClr val="121212"/>
                </a:solidFill>
                <a:effectLst/>
                <a:latin typeface="-apple-system"/>
              </a:rPr>
              <a:t> </a:t>
            </a:r>
            <a:r>
              <a:rPr lang="zh-CN" altLang="en-US" b="0" i="0" u="none" strike="noStrike" dirty="0">
                <a:solidFill>
                  <a:srgbClr val="121212"/>
                </a:solidFill>
                <a:effectLst/>
                <a:latin typeface="-apple-system"/>
              </a:rPr>
              <a:t>、 </a:t>
            </a:r>
            <a:r>
              <a:rPr lang="en-US" altLang="zh-CN" b="0" i="0" u="none" strike="noStrike" dirty="0">
                <a:solidFill>
                  <a:srgbClr val="121212"/>
                </a:solidFill>
                <a:effectLst/>
                <a:latin typeface="-apple-system"/>
              </a:rPr>
              <a:t>.</a:t>
            </a:r>
            <a:r>
              <a:rPr lang="en-US" altLang="zh-CN" b="0" i="0" u="none" strike="noStrike" dirty="0" err="1">
                <a:solidFill>
                  <a:srgbClr val="121212"/>
                </a:solidFill>
                <a:effectLst/>
                <a:latin typeface="-apple-system"/>
              </a:rPr>
              <a:t>tlf</a:t>
            </a:r>
            <a:r>
              <a:rPr lang="zh-CN" altLang="en-US" b="0" i="0" u="none" strike="noStrike" dirty="0">
                <a:solidFill>
                  <a:srgbClr val="121212"/>
                </a:solidFill>
                <a:effectLst/>
                <a:latin typeface="-apple-system"/>
              </a:rPr>
              <a:t>和 </a:t>
            </a:r>
            <a:r>
              <a:rPr lang="en-US" altLang="zh-CN" b="0" i="0" u="none" strike="noStrike" dirty="0">
                <a:solidFill>
                  <a:srgbClr val="121212"/>
                </a:solidFill>
                <a:effectLst/>
                <a:latin typeface="-apple-system"/>
              </a:rPr>
              <a:t>.v </a:t>
            </a:r>
            <a:r>
              <a:rPr lang="zh-CN" altLang="en-US" b="0" i="0" u="none" strike="noStrike" dirty="0">
                <a:solidFill>
                  <a:srgbClr val="121212"/>
                </a:solidFill>
                <a:effectLst/>
                <a:latin typeface="-apple-system"/>
              </a:rPr>
              <a:t>的形式给出。</a:t>
            </a:r>
            <a:endParaRPr lang="en-US" altLang="zh-CN" b="0" i="0" u="none" strike="noStrike" dirty="0">
              <a:solidFill>
                <a:srgbClr val="121212"/>
              </a:solidFill>
              <a:effectLst/>
              <a:latin typeface="-apple-system"/>
            </a:endParaRPr>
          </a:p>
          <a:p>
            <a:endParaRPr lang="en-US" altLang="zh-CN" dirty="0">
              <a:solidFill>
                <a:srgbClr val="121212"/>
              </a:solidFill>
              <a:latin typeface="-apple-system"/>
            </a:endParaRPr>
          </a:p>
          <a:p>
            <a:endParaRPr lang="en-US" altLang="zh-CN" b="0" i="0" u="none" strike="noStrike" dirty="0">
              <a:solidFill>
                <a:srgbClr val="121212"/>
              </a:solidFill>
              <a:effectLst/>
              <a:latin typeface="-apple-system"/>
            </a:endParaRPr>
          </a:p>
        </p:txBody>
      </p:sp>
      <p:sp>
        <p:nvSpPr>
          <p:cNvPr id="6" name="文本框 5">
            <a:extLst>
              <a:ext uri="{FF2B5EF4-FFF2-40B4-BE49-F238E27FC236}">
                <a16:creationId xmlns:a16="http://schemas.microsoft.com/office/drawing/2014/main" id="{31B1624F-7856-4797-8105-A3EFD78FC3E4}"/>
              </a:ext>
            </a:extLst>
          </p:cNvPr>
          <p:cNvSpPr txBox="1"/>
          <p:nvPr/>
        </p:nvSpPr>
        <p:spPr>
          <a:xfrm>
            <a:off x="6096000" y="1297153"/>
            <a:ext cx="4648200" cy="4524315"/>
          </a:xfrm>
          <a:prstGeom prst="rect">
            <a:avLst/>
          </a:prstGeom>
          <a:noFill/>
        </p:spPr>
        <p:txBody>
          <a:bodyPr wrap="square" rtlCol="0">
            <a:spAutoFit/>
          </a:bodyPr>
          <a:lstStyle/>
          <a:p>
            <a:r>
              <a:rPr lang="en-US" altLang="zh-CN" dirty="0" err="1"/>
              <a:t>lef</a:t>
            </a:r>
            <a:r>
              <a:rPr lang="en-US" altLang="zh-CN" dirty="0"/>
              <a:t>:</a:t>
            </a:r>
            <a:r>
              <a:rPr lang="zh-CN" altLang="en-US" dirty="0"/>
              <a:t>库交换格式，描述库单元物理属性，包括端口位置，层定义，通孔定义，它抽象了单元的底层细节，提供了足够的信息，以便允许布线器在不对内部单元约束来进行修订的基础上进行单元连接。</a:t>
            </a:r>
            <a:endParaRPr lang="en-US" altLang="zh-CN" dirty="0"/>
          </a:p>
          <a:p>
            <a:endParaRPr lang="en-US" altLang="zh-CN" dirty="0"/>
          </a:p>
          <a:p>
            <a:endParaRPr lang="en-US" altLang="zh-CN" dirty="0"/>
          </a:p>
          <a:p>
            <a:endParaRPr lang="en-US" altLang="zh-CN" dirty="0"/>
          </a:p>
          <a:p>
            <a:r>
              <a:rPr lang="en-US" altLang="zh-CN" dirty="0"/>
              <a:t>.</a:t>
            </a:r>
            <a:r>
              <a:rPr lang="en-US" altLang="zh-CN" dirty="0" err="1"/>
              <a:t>tlf</a:t>
            </a:r>
            <a:r>
              <a:rPr lang="en-US" altLang="zh-CN" dirty="0"/>
              <a:t>:</a:t>
            </a:r>
            <a:r>
              <a:rPr lang="zh-CN" altLang="en-US" dirty="0"/>
              <a:t>描述</a:t>
            </a:r>
            <a:r>
              <a:rPr lang="en-US" altLang="zh-CN" dirty="0"/>
              <a:t>cell</a:t>
            </a:r>
            <a:r>
              <a:rPr lang="zh-CN" altLang="en-US" dirty="0"/>
              <a:t>时序的文件，标准单元的建立保持时间等都包括在内，时序分析就调用</a:t>
            </a:r>
            <a:r>
              <a:rPr lang="en-US" altLang="zh-CN" dirty="0" err="1"/>
              <a:t>tlf</a:t>
            </a:r>
            <a:r>
              <a:rPr lang="zh-CN" altLang="en-US" dirty="0"/>
              <a:t>文件。</a:t>
            </a:r>
            <a:endParaRPr lang="en-US" altLang="zh-CN" dirty="0"/>
          </a:p>
          <a:p>
            <a:endParaRPr lang="en-US" altLang="zh-CN" dirty="0"/>
          </a:p>
          <a:p>
            <a:endParaRPr lang="en-US" altLang="zh-CN" dirty="0"/>
          </a:p>
          <a:p>
            <a:endParaRPr lang="en-US" altLang="zh-CN" dirty="0"/>
          </a:p>
          <a:p>
            <a:r>
              <a:rPr lang="en-US" altLang="zh-CN" dirty="0"/>
              <a:t>.v</a:t>
            </a:r>
            <a:r>
              <a:rPr lang="zh-CN" altLang="en-US" dirty="0"/>
              <a:t>综合和的网表文件，描述了电路的连接关系的文件，其中包含了</a:t>
            </a:r>
          </a:p>
        </p:txBody>
      </p: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p:cTn id="15" dur="500" fill="hold"/>
                                        <p:tgtEl>
                                          <p:spTgt spid="77"/>
                                        </p:tgtEl>
                                        <p:attrNameLst>
                                          <p:attrName>ppt_w</p:attrName>
                                        </p:attrNameLst>
                                      </p:cBhvr>
                                      <p:tavLst>
                                        <p:tav tm="0">
                                          <p:val>
                                            <p:fltVal val="0"/>
                                          </p:val>
                                        </p:tav>
                                        <p:tav tm="100000">
                                          <p:val>
                                            <p:strVal val="#ppt_w"/>
                                          </p:val>
                                        </p:tav>
                                      </p:tavLst>
                                    </p:anim>
                                    <p:anim calcmode="lin" valueType="num">
                                      <p:cBhvr>
                                        <p:cTn id="16" dur="500" fill="hold"/>
                                        <p:tgtEl>
                                          <p:spTgt spid="77"/>
                                        </p:tgtEl>
                                        <p:attrNameLst>
                                          <p:attrName>ppt_h</p:attrName>
                                        </p:attrNameLst>
                                      </p:cBhvr>
                                      <p:tavLst>
                                        <p:tav tm="0">
                                          <p:val>
                                            <p:fltVal val="0"/>
                                          </p:val>
                                        </p:tav>
                                        <p:tav tm="100000">
                                          <p:val>
                                            <p:strVal val="#ppt_h"/>
                                          </p:val>
                                        </p:tav>
                                      </p:tavLst>
                                    </p:anim>
                                    <p:animEffect transition="in" filter="fad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椭圆 74">
            <a:extLst>
              <a:ext uri="{FF2B5EF4-FFF2-40B4-BE49-F238E27FC236}">
                <a16:creationId xmlns:a16="http://schemas.microsoft.com/office/drawing/2014/main" id="{F0D4CFE4-8E70-44F2-B221-CF02817C8288}"/>
              </a:ext>
            </a:extLst>
          </p:cNvPr>
          <p:cNvSpPr/>
          <p:nvPr/>
        </p:nvSpPr>
        <p:spPr>
          <a:xfrm>
            <a:off x="493948" y="720518"/>
            <a:ext cx="576472" cy="57663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45" dirty="0">
                <a:latin typeface="Impact MT Std" pitchFamily="34" charset="0"/>
                <a:ea typeface="微软雅黑" panose="020B0503020204020204" pitchFamily="34" charset="-122"/>
              </a:rPr>
              <a:t>1</a:t>
            </a:r>
            <a:endParaRPr lang="zh-CN" altLang="en-US" sz="1345" dirty="0">
              <a:latin typeface="Impact MT Std" pitchFamily="34" charset="0"/>
              <a:ea typeface="微软雅黑" panose="020B0503020204020204" pitchFamily="34" charset="-122"/>
            </a:endParaRPr>
          </a:p>
        </p:txBody>
      </p:sp>
      <p:cxnSp>
        <p:nvCxnSpPr>
          <p:cNvPr id="76" name="直接连接符 75">
            <a:extLst>
              <a:ext uri="{FF2B5EF4-FFF2-40B4-BE49-F238E27FC236}">
                <a16:creationId xmlns:a16="http://schemas.microsoft.com/office/drawing/2014/main" id="{B724D12A-55E3-4D73-B403-60A9181F27D8}"/>
              </a:ext>
            </a:extLst>
          </p:cNvPr>
          <p:cNvCxnSpPr/>
          <p:nvPr/>
        </p:nvCxnSpPr>
        <p:spPr>
          <a:xfrm>
            <a:off x="1070937" y="1025270"/>
            <a:ext cx="1006777"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77" name="标题 11">
            <a:extLst>
              <a:ext uri="{FF2B5EF4-FFF2-40B4-BE49-F238E27FC236}">
                <a16:creationId xmlns:a16="http://schemas.microsoft.com/office/drawing/2014/main" id="{C12B1F7C-EB09-4822-AA58-314A9375DEFC}"/>
              </a:ext>
            </a:extLst>
          </p:cNvPr>
          <p:cNvSpPr txBox="1"/>
          <p:nvPr/>
        </p:nvSpPr>
        <p:spPr>
          <a:xfrm>
            <a:off x="949497" y="898931"/>
            <a:ext cx="3864924"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布局规划</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0012AB6C-B3D6-4903-A615-F8ECDC68D442}"/>
              </a:ext>
            </a:extLst>
          </p:cNvPr>
          <p:cNvSpPr txBox="1"/>
          <p:nvPr/>
        </p:nvSpPr>
        <p:spPr>
          <a:xfrm>
            <a:off x="1353814" y="2728436"/>
            <a:ext cx="9028436" cy="1200329"/>
          </a:xfrm>
          <a:prstGeom prst="rect">
            <a:avLst/>
          </a:prstGeom>
          <a:noFill/>
        </p:spPr>
        <p:txBody>
          <a:bodyPr wrap="square">
            <a:spAutoFit/>
          </a:bodyPr>
          <a:lstStyle/>
          <a:p>
            <a:r>
              <a:rPr lang="zh-CN" altLang="en-US" b="0" i="0" u="none" strike="noStrike" dirty="0">
                <a:solidFill>
                  <a:srgbClr val="121212"/>
                </a:solidFill>
                <a:effectLst/>
                <a:latin typeface="-apple-system"/>
              </a:rPr>
              <a:t>主要是标准单元、 </a:t>
            </a:r>
            <a:r>
              <a:rPr lang="en-US" altLang="zh-CN" b="0" i="0" u="none" strike="noStrike" dirty="0">
                <a:solidFill>
                  <a:srgbClr val="121212"/>
                </a:solidFill>
                <a:effectLst/>
                <a:latin typeface="-apple-system"/>
              </a:rPr>
              <a:t>I/O Pad </a:t>
            </a:r>
            <a:r>
              <a:rPr lang="zh-CN" altLang="en-US" b="0" i="0" u="none" strike="noStrike" dirty="0">
                <a:solidFill>
                  <a:srgbClr val="121212"/>
                </a:solidFill>
                <a:effectLst/>
                <a:latin typeface="-apple-system"/>
              </a:rPr>
              <a:t>和宏单元的布局。 </a:t>
            </a:r>
            <a:r>
              <a:rPr lang="en-US" altLang="zh-CN" b="0" i="0" u="none" strike="noStrike" dirty="0">
                <a:solidFill>
                  <a:srgbClr val="121212"/>
                </a:solidFill>
                <a:effectLst/>
                <a:latin typeface="-apple-system"/>
              </a:rPr>
              <a:t>I/O Pad </a:t>
            </a:r>
            <a:r>
              <a:rPr lang="zh-CN" altLang="en-US" b="0" i="0" u="none" strike="noStrike" dirty="0">
                <a:solidFill>
                  <a:srgbClr val="121212"/>
                </a:solidFill>
                <a:effectLst/>
                <a:latin typeface="-apple-system"/>
              </a:rPr>
              <a:t>预先给出了位置，而宏单元则根据时序要求进行摆放，标准单元则是给出了一定的区域由工具自动摆放。布局规划后，芯片的大小， </a:t>
            </a:r>
            <a:r>
              <a:rPr lang="en-US" altLang="zh-CN" b="0" i="0" u="none" strike="noStrike" dirty="0">
                <a:solidFill>
                  <a:srgbClr val="121212"/>
                </a:solidFill>
                <a:effectLst/>
                <a:latin typeface="-apple-system"/>
              </a:rPr>
              <a:t>Core </a:t>
            </a:r>
            <a:r>
              <a:rPr lang="zh-CN" altLang="en-US" b="0" i="0" u="none" strike="noStrike" dirty="0">
                <a:solidFill>
                  <a:srgbClr val="121212"/>
                </a:solidFill>
                <a:effectLst/>
                <a:latin typeface="-apple-system"/>
              </a:rPr>
              <a:t>的面积， </a:t>
            </a:r>
            <a:r>
              <a:rPr lang="en-US" altLang="zh-CN" b="0" i="0" u="none" strike="noStrike" dirty="0">
                <a:solidFill>
                  <a:srgbClr val="121212"/>
                </a:solidFill>
                <a:effectLst/>
                <a:latin typeface="-apple-system"/>
              </a:rPr>
              <a:t>Row</a:t>
            </a:r>
            <a:r>
              <a:rPr lang="zh-CN" altLang="en-US" b="0" i="0" u="none" strike="noStrike" dirty="0">
                <a:solidFill>
                  <a:srgbClr val="121212"/>
                </a:solidFill>
                <a:effectLst/>
                <a:latin typeface="-apple-system"/>
              </a:rPr>
              <a:t>的形式、电源及地线的 </a:t>
            </a:r>
            <a:r>
              <a:rPr lang="en-US" altLang="zh-CN" b="0" i="0" u="none" strike="noStrike" dirty="0">
                <a:solidFill>
                  <a:srgbClr val="121212"/>
                </a:solidFill>
                <a:effectLst/>
                <a:latin typeface="-apple-system"/>
              </a:rPr>
              <a:t>Ring </a:t>
            </a:r>
            <a:r>
              <a:rPr lang="zh-CN" altLang="en-US" b="0" i="0" u="none" strike="noStrike" dirty="0">
                <a:solidFill>
                  <a:srgbClr val="121212"/>
                </a:solidFill>
                <a:effectLst/>
                <a:latin typeface="-apple-system"/>
              </a:rPr>
              <a:t>和 </a:t>
            </a:r>
            <a:r>
              <a:rPr lang="en-US" altLang="zh-CN" b="0" i="0" u="none" strike="noStrike" dirty="0">
                <a:solidFill>
                  <a:srgbClr val="121212"/>
                </a:solidFill>
                <a:effectLst/>
                <a:latin typeface="-apple-system"/>
              </a:rPr>
              <a:t>Strip </a:t>
            </a:r>
            <a:r>
              <a:rPr lang="zh-CN" altLang="en-US" b="0" i="0" u="none" strike="noStrike" dirty="0">
                <a:solidFill>
                  <a:srgbClr val="121212"/>
                </a:solidFill>
                <a:effectLst/>
                <a:latin typeface="-apple-system"/>
              </a:rPr>
              <a:t>都确定下来了。如果必要 在自动放置标准单元和宏单元之后， 可以先做一次 </a:t>
            </a:r>
            <a:r>
              <a:rPr lang="en-US" altLang="zh-CN" b="0" i="0" u="none" strike="noStrike" dirty="0">
                <a:solidFill>
                  <a:srgbClr val="121212"/>
                </a:solidFill>
                <a:effectLst/>
                <a:latin typeface="-apple-system"/>
              </a:rPr>
              <a:t>PNA(power network analysis</a:t>
            </a:r>
            <a:r>
              <a:rPr lang="en-US" altLang="zh-CN" dirty="0">
                <a:solidFill>
                  <a:srgbClr val="121212"/>
                </a:solidFill>
                <a:latin typeface="-apple-system"/>
              </a:rPr>
              <a:t>)</a:t>
            </a:r>
            <a:r>
              <a:rPr lang="zh-CN" altLang="en-US" dirty="0">
                <a:solidFill>
                  <a:srgbClr val="121212"/>
                </a:solidFill>
                <a:latin typeface="-apple-system"/>
              </a:rPr>
              <a:t>。</a:t>
            </a:r>
            <a:endParaRPr lang="en-US" altLang="zh-CN" b="0" i="0" u="none" strike="noStrike" dirty="0">
              <a:solidFill>
                <a:srgbClr val="121212"/>
              </a:solidFill>
              <a:effectLst/>
              <a:latin typeface="-apple-system"/>
            </a:endParaRPr>
          </a:p>
        </p:txBody>
      </p:sp>
    </p:spTree>
    <p:extLst>
      <p:ext uri="{BB962C8B-B14F-4D97-AF65-F5344CB8AC3E}">
        <p14:creationId xmlns:p14="http://schemas.microsoft.com/office/powerpoint/2010/main" val="3196136405"/>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p:cTn id="15" dur="500" fill="hold"/>
                                        <p:tgtEl>
                                          <p:spTgt spid="77"/>
                                        </p:tgtEl>
                                        <p:attrNameLst>
                                          <p:attrName>ppt_w</p:attrName>
                                        </p:attrNameLst>
                                      </p:cBhvr>
                                      <p:tavLst>
                                        <p:tav tm="0">
                                          <p:val>
                                            <p:fltVal val="0"/>
                                          </p:val>
                                        </p:tav>
                                        <p:tav tm="100000">
                                          <p:val>
                                            <p:strVal val="#ppt_w"/>
                                          </p:val>
                                        </p:tav>
                                      </p:tavLst>
                                    </p:anim>
                                    <p:anim calcmode="lin" valueType="num">
                                      <p:cBhvr>
                                        <p:cTn id="16" dur="500" fill="hold"/>
                                        <p:tgtEl>
                                          <p:spTgt spid="77"/>
                                        </p:tgtEl>
                                        <p:attrNameLst>
                                          <p:attrName>ppt_h</p:attrName>
                                        </p:attrNameLst>
                                      </p:cBhvr>
                                      <p:tavLst>
                                        <p:tav tm="0">
                                          <p:val>
                                            <p:fltVal val="0"/>
                                          </p:val>
                                        </p:tav>
                                        <p:tav tm="100000">
                                          <p:val>
                                            <p:strVal val="#ppt_h"/>
                                          </p:val>
                                        </p:tav>
                                      </p:tavLst>
                                    </p:anim>
                                    <p:animEffect transition="in" filter="fad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13290" y="5081013"/>
            <a:ext cx="8665810" cy="1076329"/>
            <a:chOff x="1913290" y="5081013"/>
            <a:chExt cx="8665810" cy="1076329"/>
          </a:xfrm>
        </p:grpSpPr>
        <p:cxnSp>
          <p:nvCxnSpPr>
            <p:cNvPr id="24" name="LineShape"/>
            <p:cNvCxnSpPr/>
            <p:nvPr/>
          </p:nvCxnSpPr>
          <p:spPr>
            <a:xfrm flipH="1">
              <a:off x="2014889" y="5081013"/>
              <a:ext cx="8316000" cy="0"/>
            </a:xfrm>
            <a:prstGeom prst="straightConnector1">
              <a:avLst/>
            </a:prstGeom>
            <a:noFill/>
            <a:ln w="12700" cap="flat" cmpd="sng">
              <a:solidFill>
                <a:srgbClr val="D8D8D8"/>
              </a:solidFill>
              <a:prstDash val="solid"/>
              <a:miter/>
              <a:headEnd type="none" w="med" len="med"/>
              <a:tailEnd type="none" w="med" len="med"/>
            </a:ln>
          </p:spPr>
        </p:cxnSp>
        <p:grpSp>
          <p:nvGrpSpPr>
            <p:cNvPr id="25" name="组合 24"/>
            <p:cNvGrpSpPr/>
            <p:nvPr/>
          </p:nvGrpSpPr>
          <p:grpSpPr>
            <a:xfrm>
              <a:off x="1913290" y="5197023"/>
              <a:ext cx="8665810" cy="960319"/>
              <a:chOff x="874712" y="3325188"/>
              <a:chExt cx="8665810" cy="960319"/>
            </a:xfrm>
          </p:grpSpPr>
          <p:sp>
            <p:nvSpPr>
              <p:cNvPr id="26" name="矩形 25"/>
              <p:cNvSpPr/>
              <p:nvPr/>
            </p:nvSpPr>
            <p:spPr>
              <a:xfrm>
                <a:off x="874712" y="3677812"/>
                <a:ext cx="8665810"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7" name="矩形 26"/>
              <p:cNvSpPr/>
              <p:nvPr/>
            </p:nvSpPr>
            <p:spPr>
              <a:xfrm>
                <a:off x="874712" y="3325188"/>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当图网</a:t>
                </a:r>
              </a:p>
            </p:txBody>
          </p:sp>
        </p:grpSp>
      </p:grpSp>
      <p:grpSp>
        <p:nvGrpSpPr>
          <p:cNvPr id="29" name="组合 28"/>
          <p:cNvGrpSpPr/>
          <p:nvPr/>
        </p:nvGrpSpPr>
        <p:grpSpPr>
          <a:xfrm>
            <a:off x="1913290" y="3061733"/>
            <a:ext cx="8665810" cy="1076329"/>
            <a:chOff x="1913290" y="5081013"/>
            <a:chExt cx="8665810" cy="1076329"/>
          </a:xfrm>
        </p:grpSpPr>
        <p:cxnSp>
          <p:nvCxnSpPr>
            <p:cNvPr id="30" name="LineShape"/>
            <p:cNvCxnSpPr/>
            <p:nvPr/>
          </p:nvCxnSpPr>
          <p:spPr>
            <a:xfrm flipH="1">
              <a:off x="2014889" y="5081013"/>
              <a:ext cx="8316000" cy="0"/>
            </a:xfrm>
            <a:prstGeom prst="straightConnector1">
              <a:avLst/>
            </a:prstGeom>
            <a:noFill/>
            <a:ln w="12700" cap="flat" cmpd="sng">
              <a:solidFill>
                <a:srgbClr val="D8D8D8"/>
              </a:solidFill>
              <a:prstDash val="solid"/>
              <a:miter/>
              <a:headEnd type="none" w="med" len="med"/>
              <a:tailEnd type="none" w="med" len="med"/>
            </a:ln>
          </p:spPr>
        </p:cxnSp>
        <p:grpSp>
          <p:nvGrpSpPr>
            <p:cNvPr id="31" name="组合 30"/>
            <p:cNvGrpSpPr/>
            <p:nvPr/>
          </p:nvGrpSpPr>
          <p:grpSpPr>
            <a:xfrm>
              <a:off x="1913290" y="5197023"/>
              <a:ext cx="8665810" cy="960319"/>
              <a:chOff x="874712" y="3325188"/>
              <a:chExt cx="8665810" cy="960319"/>
            </a:xfrm>
          </p:grpSpPr>
          <p:sp>
            <p:nvSpPr>
              <p:cNvPr id="32" name="矩形 31"/>
              <p:cNvSpPr/>
              <p:nvPr/>
            </p:nvSpPr>
            <p:spPr>
              <a:xfrm>
                <a:off x="874712" y="3677812"/>
                <a:ext cx="8665810"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33" name="矩形 32"/>
              <p:cNvSpPr/>
              <p:nvPr/>
            </p:nvSpPr>
            <p:spPr>
              <a:xfrm>
                <a:off x="874712" y="3325188"/>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当图网</a:t>
                </a:r>
              </a:p>
            </p:txBody>
          </p:sp>
        </p:grpSp>
      </p:grpSp>
      <p:grpSp>
        <p:nvGrpSpPr>
          <p:cNvPr id="46" name="组合 45"/>
          <p:cNvGrpSpPr/>
          <p:nvPr/>
        </p:nvGrpSpPr>
        <p:grpSpPr>
          <a:xfrm>
            <a:off x="1944914" y="2131903"/>
            <a:ext cx="8302172" cy="736079"/>
            <a:chOff x="1944914" y="2131903"/>
            <a:chExt cx="8302172" cy="736079"/>
          </a:xfrm>
        </p:grpSpPr>
        <p:grpSp>
          <p:nvGrpSpPr>
            <p:cNvPr id="35" name="组合 34"/>
            <p:cNvGrpSpPr/>
            <p:nvPr/>
          </p:nvGrpSpPr>
          <p:grpSpPr>
            <a:xfrm>
              <a:off x="1944914" y="2131903"/>
              <a:ext cx="8302172" cy="736079"/>
              <a:chOff x="1944914" y="2220214"/>
              <a:chExt cx="8302172" cy="736079"/>
            </a:xfrm>
          </p:grpSpPr>
          <p:sp>
            <p:nvSpPr>
              <p:cNvPr id="4" name="RelativeShape1"/>
              <p:cNvSpPr/>
              <p:nvPr/>
            </p:nvSpPr>
            <p:spPr>
              <a:xfrm>
                <a:off x="6132096" y="2423171"/>
                <a:ext cx="4114990"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 name="ValueShape1"/>
              <p:cNvSpPr/>
              <p:nvPr/>
            </p:nvSpPr>
            <p:spPr>
              <a:xfrm>
                <a:off x="6132096" y="2423171"/>
                <a:ext cx="2861179" cy="330166"/>
              </a:xfrm>
              <a:prstGeom prst="roundRect">
                <a:avLst>
                  <a:gd name="adj" fmla="val 50000"/>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6" name="RelativeShape2"/>
              <p:cNvSpPr/>
              <p:nvPr/>
            </p:nvSpPr>
            <p:spPr>
              <a:xfrm flipH="1">
                <a:off x="1944914" y="2423171"/>
                <a:ext cx="4114989"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7" name="ValueShape2"/>
              <p:cNvSpPr/>
              <p:nvPr/>
            </p:nvSpPr>
            <p:spPr>
              <a:xfrm flipH="1">
                <a:off x="3950871" y="2423172"/>
                <a:ext cx="2109033" cy="330166"/>
              </a:xfrm>
              <a:prstGeom prst="roundRect">
                <a:avLst>
                  <a:gd name="adj" fmla="val 50000"/>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8" name="BackShape"/>
              <p:cNvSpPr/>
              <p:nvPr/>
            </p:nvSpPr>
            <p:spPr>
              <a:xfrm>
                <a:off x="5727960" y="2220214"/>
                <a:ext cx="736079" cy="736079"/>
              </a:xfrm>
              <a:prstGeom prst="ellipse">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1" name="IconShape"/>
              <p:cNvSpPr>
                <a:spLocks noChangeAspect="1"/>
              </p:cNvSpPr>
              <p:nvPr/>
            </p:nvSpPr>
            <p:spPr bwMode="auto">
              <a:xfrm>
                <a:off x="5860392" y="2352520"/>
                <a:ext cx="471216" cy="471469"/>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bg1"/>
              </a:solidFill>
              <a:ln>
                <a:noFill/>
              </a:ln>
            </p:spPr>
            <p:txBody>
              <a:bodyPr anchor="ctr"/>
              <a:lstStyle/>
              <a:p>
                <a:pPr algn="ctr"/>
                <a:endParaRPr/>
              </a:p>
            </p:txBody>
          </p:sp>
        </p:grpSp>
        <p:sp>
          <p:nvSpPr>
            <p:cNvPr id="42" name="矩形 41"/>
            <p:cNvSpPr/>
            <p:nvPr/>
          </p:nvSpPr>
          <p:spPr>
            <a:xfrm>
              <a:off x="4041946" y="2282521"/>
              <a:ext cx="2241974"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rPr>
                <a:t>52%</a:t>
              </a:r>
              <a:endParaRPr lang="zh-CN" altLang="en-US" b="1" dirty="0">
                <a:solidFill>
                  <a:schemeClr val="bg1"/>
                </a:solidFill>
              </a:endParaRPr>
            </a:p>
          </p:txBody>
        </p:sp>
        <p:sp>
          <p:nvSpPr>
            <p:cNvPr id="43" name="矩形 42"/>
            <p:cNvSpPr/>
            <p:nvPr/>
          </p:nvSpPr>
          <p:spPr>
            <a:xfrm>
              <a:off x="6688056" y="2282521"/>
              <a:ext cx="2241974" cy="394210"/>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a:solidFill>
                    <a:schemeClr val="bg1"/>
                  </a:solidFill>
                </a:rPr>
                <a:t>76%</a:t>
              </a:r>
              <a:endParaRPr lang="zh-CN" altLang="en-US" b="1" dirty="0">
                <a:solidFill>
                  <a:schemeClr val="bg1"/>
                </a:solidFill>
              </a:endParaRPr>
            </a:p>
          </p:txBody>
        </p:sp>
      </p:grpSp>
      <p:grpSp>
        <p:nvGrpSpPr>
          <p:cNvPr id="47" name="组合 46"/>
          <p:cNvGrpSpPr/>
          <p:nvPr/>
        </p:nvGrpSpPr>
        <p:grpSpPr>
          <a:xfrm>
            <a:off x="1944914" y="4151183"/>
            <a:ext cx="8302172" cy="736079"/>
            <a:chOff x="1944914" y="4151183"/>
            <a:chExt cx="8302172" cy="736079"/>
          </a:xfrm>
        </p:grpSpPr>
        <p:grpSp>
          <p:nvGrpSpPr>
            <p:cNvPr id="34" name="组合 33"/>
            <p:cNvGrpSpPr/>
            <p:nvPr/>
          </p:nvGrpSpPr>
          <p:grpSpPr>
            <a:xfrm>
              <a:off x="1944914" y="4151183"/>
              <a:ext cx="8302172" cy="736079"/>
              <a:chOff x="1944914" y="4152725"/>
              <a:chExt cx="8302172" cy="736079"/>
            </a:xfrm>
          </p:grpSpPr>
          <p:sp>
            <p:nvSpPr>
              <p:cNvPr id="16" name="RelativeShape1"/>
              <p:cNvSpPr/>
              <p:nvPr/>
            </p:nvSpPr>
            <p:spPr>
              <a:xfrm>
                <a:off x="6132096" y="4355682"/>
                <a:ext cx="4114990"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7" name="ValueShape1"/>
              <p:cNvSpPr/>
              <p:nvPr/>
            </p:nvSpPr>
            <p:spPr>
              <a:xfrm>
                <a:off x="6132096" y="4355682"/>
                <a:ext cx="1786005" cy="330166"/>
              </a:xfrm>
              <a:prstGeom prst="roundRect">
                <a:avLst>
                  <a:gd name="adj" fmla="val 50000"/>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8" name="RelativeShape2"/>
              <p:cNvSpPr/>
              <p:nvPr/>
            </p:nvSpPr>
            <p:spPr>
              <a:xfrm flipH="1">
                <a:off x="1944914" y="4355682"/>
                <a:ext cx="4114989"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9" name="ValueShape2"/>
              <p:cNvSpPr/>
              <p:nvPr/>
            </p:nvSpPr>
            <p:spPr>
              <a:xfrm flipH="1">
                <a:off x="3205424" y="4355683"/>
                <a:ext cx="2854480" cy="330166"/>
              </a:xfrm>
              <a:prstGeom prst="roundRect">
                <a:avLst>
                  <a:gd name="adj" fmla="val 50000"/>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20" name="BackShape"/>
              <p:cNvSpPr/>
              <p:nvPr/>
            </p:nvSpPr>
            <p:spPr>
              <a:xfrm>
                <a:off x="5727960" y="4152725"/>
                <a:ext cx="736079" cy="736079"/>
              </a:xfrm>
              <a:prstGeom prst="ellipse">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23" name="IconShape"/>
              <p:cNvSpPr>
                <a:spLocks noChangeAspect="1"/>
              </p:cNvSpPr>
              <p:nvPr/>
            </p:nvSpPr>
            <p:spPr bwMode="auto">
              <a:xfrm>
                <a:off x="5860392" y="4285031"/>
                <a:ext cx="471216" cy="471469"/>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bg1"/>
              </a:solidFill>
              <a:ln>
                <a:noFill/>
              </a:ln>
            </p:spPr>
            <p:txBody>
              <a:bodyPr anchor="ctr"/>
              <a:lstStyle/>
              <a:p>
                <a:pPr algn="ctr"/>
                <a:endParaRPr/>
              </a:p>
            </p:txBody>
          </p:sp>
        </p:grpSp>
        <p:sp>
          <p:nvSpPr>
            <p:cNvPr id="44" name="矩形 43"/>
            <p:cNvSpPr/>
            <p:nvPr/>
          </p:nvSpPr>
          <p:spPr>
            <a:xfrm>
              <a:off x="5605791" y="4308776"/>
              <a:ext cx="2241974" cy="394210"/>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a:solidFill>
                    <a:schemeClr val="bg1"/>
                  </a:solidFill>
                </a:rPr>
                <a:t>45%</a:t>
              </a:r>
              <a:endParaRPr lang="zh-CN" altLang="en-US" b="1" dirty="0">
                <a:solidFill>
                  <a:schemeClr val="bg1"/>
                </a:solidFill>
              </a:endParaRPr>
            </a:p>
          </p:txBody>
        </p:sp>
        <p:sp>
          <p:nvSpPr>
            <p:cNvPr id="45" name="矩形 44"/>
            <p:cNvSpPr/>
            <p:nvPr/>
          </p:nvSpPr>
          <p:spPr>
            <a:xfrm>
              <a:off x="3276806" y="4308776"/>
              <a:ext cx="2241974"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rPr>
                <a:t>68%</a:t>
              </a:r>
              <a:endParaRPr lang="zh-CN" altLang="en-US" b="1" dirty="0">
                <a:solidFill>
                  <a:schemeClr val="bg1"/>
                </a:solidFill>
              </a:endParaRPr>
            </a:p>
          </p:txBody>
        </p:sp>
      </p:grpSp>
      <p:sp>
        <p:nvSpPr>
          <p:cNvPr id="48"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49"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p:transition spd="slow" advTm="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 presetClass="entr" presetSubtype="1" fill="hold" grpId="0" nodeType="withEffect" p14:presetBounceEnd="81000">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14:bounceEnd="81000">
                                          <p:cBhvr additive="base">
                                            <p:cTn id="26" dur="1000" fill="hold"/>
                                            <p:tgtEl>
                                              <p:spTgt spid="48"/>
                                            </p:tgtEl>
                                            <p:attrNameLst>
                                              <p:attrName>ppt_x</p:attrName>
                                            </p:attrNameLst>
                                          </p:cBhvr>
                                          <p:tavLst>
                                            <p:tav tm="0">
                                              <p:val>
                                                <p:strVal val="#ppt_x"/>
                                              </p:val>
                                            </p:tav>
                                            <p:tav tm="100000">
                                              <p:val>
                                                <p:strVal val="#ppt_x"/>
                                              </p:val>
                                            </p:tav>
                                          </p:tavLst>
                                        </p:anim>
                                        <p:anim calcmode="lin" valueType="num" p14:bounceEnd="81000">
                                          <p:cBhvr additive="base">
                                            <p:cTn id="27" dur="1000" fill="hold"/>
                                            <p:tgtEl>
                                              <p:spTgt spid="48"/>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14:presetBounceEnd="81000">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14:bounceEnd="81000">
                                          <p:cBhvr additive="base">
                                            <p:cTn id="30" dur="1000" fill="hold"/>
                                            <p:tgtEl>
                                              <p:spTgt spid="49"/>
                                            </p:tgtEl>
                                            <p:attrNameLst>
                                              <p:attrName>ppt_x</p:attrName>
                                            </p:attrNameLst>
                                          </p:cBhvr>
                                          <p:tavLst>
                                            <p:tav tm="0">
                                              <p:val>
                                                <p:strVal val="#ppt_x"/>
                                              </p:val>
                                            </p:tav>
                                            <p:tav tm="100000">
                                              <p:val>
                                                <p:strVal val="#ppt_x"/>
                                              </p:val>
                                            </p:tav>
                                          </p:tavLst>
                                        </p:anim>
                                        <p:anim calcmode="lin" valueType="num" p14:bounceEnd="81000">
                                          <p:cBhvr additive="base">
                                            <p:cTn id="31" dur="1000" fill="hold"/>
                                            <p:tgtEl>
                                              <p:spTgt spid="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1000" fill="hold"/>
                                            <p:tgtEl>
                                              <p:spTgt spid="48"/>
                                            </p:tgtEl>
                                            <p:attrNameLst>
                                              <p:attrName>ppt_x</p:attrName>
                                            </p:attrNameLst>
                                          </p:cBhvr>
                                          <p:tavLst>
                                            <p:tav tm="0">
                                              <p:val>
                                                <p:strVal val="#ppt_x"/>
                                              </p:val>
                                            </p:tav>
                                            <p:tav tm="100000">
                                              <p:val>
                                                <p:strVal val="#ppt_x"/>
                                              </p:val>
                                            </p:tav>
                                          </p:tavLst>
                                        </p:anim>
                                        <p:anim calcmode="lin" valueType="num">
                                          <p:cBhvr additive="base">
                                            <p:cTn id="27" dur="1000" fill="hold"/>
                                            <p:tgtEl>
                                              <p:spTgt spid="48"/>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1000" fill="hold"/>
                                            <p:tgtEl>
                                              <p:spTgt spid="49"/>
                                            </p:tgtEl>
                                            <p:attrNameLst>
                                              <p:attrName>ppt_x</p:attrName>
                                            </p:attrNameLst>
                                          </p:cBhvr>
                                          <p:tavLst>
                                            <p:tav tm="0">
                                              <p:val>
                                                <p:strVal val="#ppt_x"/>
                                              </p:val>
                                            </p:tav>
                                            <p:tav tm="100000">
                                              <p:val>
                                                <p:strVal val="#ppt_x"/>
                                              </p:val>
                                            </p:tav>
                                          </p:tavLst>
                                        </p:anim>
                                        <p:anim calcmode="lin" valueType="num">
                                          <p:cBhvr additive="base">
                                            <p:cTn id="31" dur="1000" fill="hold"/>
                                            <p:tgtEl>
                                              <p:spTgt spid="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20709" y="828860"/>
            <a:ext cx="3713923" cy="3713924"/>
          </a:xfrm>
          <a:prstGeom prst="ellipse">
            <a:avLst/>
          </a:prstGeom>
          <a:noFill/>
          <a:ln w="88900">
            <a:solidFill>
              <a:schemeClr val="accent1"/>
            </a:solidFill>
          </a:ln>
          <a:effectLst>
            <a:innerShdw blurRad="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2" name="组合 1"/>
          <p:cNvGrpSpPr/>
          <p:nvPr/>
        </p:nvGrpSpPr>
        <p:grpSpPr>
          <a:xfrm>
            <a:off x="4624315" y="1229193"/>
            <a:ext cx="2909984" cy="2909985"/>
            <a:chOff x="4624315" y="1229193"/>
            <a:chExt cx="2909984" cy="2909985"/>
          </a:xfrm>
        </p:grpSpPr>
        <p:grpSp>
          <p:nvGrpSpPr>
            <p:cNvPr id="3" name="组合 2"/>
            <p:cNvGrpSpPr/>
            <p:nvPr/>
          </p:nvGrpSpPr>
          <p:grpSpPr>
            <a:xfrm>
              <a:off x="4624315" y="1229193"/>
              <a:ext cx="2909984" cy="2909985"/>
              <a:chOff x="4403090" y="1494664"/>
              <a:chExt cx="2909984" cy="2909985"/>
            </a:xfrm>
          </p:grpSpPr>
          <p:sp>
            <p:nvSpPr>
              <p:cNvPr id="4" name="椭圆 3"/>
              <p:cNvSpPr/>
              <p:nvPr/>
            </p:nvSpPr>
            <p:spPr>
              <a:xfrm>
                <a:off x="4744085" y="1903276"/>
                <a:ext cx="2450746" cy="2450747"/>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椭圆 4"/>
              <p:cNvSpPr/>
              <p:nvPr/>
            </p:nvSpPr>
            <p:spPr>
              <a:xfrm>
                <a:off x="4403090" y="1494664"/>
                <a:ext cx="2909984" cy="290998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889000" dist="3810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7" name="文本框 6"/>
            <p:cNvSpPr txBox="1"/>
            <p:nvPr/>
          </p:nvSpPr>
          <p:spPr>
            <a:xfrm>
              <a:off x="5420278" y="1894570"/>
              <a:ext cx="1460656" cy="1569660"/>
            </a:xfrm>
            <a:prstGeom prst="rect">
              <a:avLst/>
            </a:prstGeom>
            <a:noFill/>
            <a:effectLst/>
          </p:spPr>
          <p:txBody>
            <a:bodyPr wrap="none" rtlCol="0">
              <a:spAutoFit/>
            </a:bodyPr>
            <a:lstStyle/>
            <a:p>
              <a:r>
                <a:rPr lang="en-US" altLang="zh-CN" sz="9600" dirty="0">
                  <a:solidFill>
                    <a:schemeClr val="accent1"/>
                  </a:solidFill>
                  <a:effectLst>
                    <a:innerShdw blurRad="63500" dist="50800" dir="13500000">
                      <a:prstClr val="black">
                        <a:alpha val="50000"/>
                      </a:prstClr>
                    </a:innerShdw>
                  </a:effectLst>
                  <a:latin typeface="Impact" panose="020B0806030902050204" pitchFamily="34" charset="0"/>
                </a:rPr>
                <a:t>04</a:t>
              </a:r>
              <a:endParaRPr lang="en-US" altLang="zh-CN" sz="8000" dirty="0">
                <a:solidFill>
                  <a:schemeClr val="accent1"/>
                </a:solidFill>
                <a:effectLst>
                  <a:innerShdw blurRad="63500" dist="50800" dir="13500000">
                    <a:prstClr val="black">
                      <a:alpha val="50000"/>
                    </a:prstClr>
                  </a:innerShdw>
                </a:effectLst>
                <a:latin typeface="Impact" panose="020B0806030902050204" pitchFamily="34" charset="0"/>
              </a:endParaRPr>
            </a:p>
          </p:txBody>
        </p:sp>
      </p:grpSp>
      <p:sp>
        <p:nvSpPr>
          <p:cNvPr id="8" name="TextBox 17"/>
          <p:cNvSpPr txBox="1"/>
          <p:nvPr/>
        </p:nvSpPr>
        <p:spPr>
          <a:xfrm>
            <a:off x="3807301" y="4980466"/>
            <a:ext cx="4540737" cy="830997"/>
          </a:xfrm>
          <a:prstGeom prst="rect">
            <a:avLst/>
          </a:prstGeom>
          <a:noFill/>
        </p:spPr>
        <p:txBody>
          <a:bodyPr wrap="square" rtlCol="0">
            <a:spAutoFit/>
          </a:bodyPr>
          <a:lstStyle/>
          <a:p>
            <a:pPr algn="ctr"/>
            <a:r>
              <a:rPr lang="zh-CN" altLang="en-US" sz="4800" b="1" dirty="0">
                <a:solidFill>
                  <a:schemeClr val="tx1">
                    <a:lumMod val="85000"/>
                    <a:lumOff val="15000"/>
                  </a:schemeClr>
                </a:solidFill>
                <a:latin typeface="微软雅黑" panose="020B0503020204020204" pitchFamily="34" charset="-122"/>
                <a:ea typeface="微软雅黑" panose="020B0503020204020204" pitchFamily="34" charset="-122"/>
              </a:rPr>
              <a:t>单击输入标题</a:t>
            </a:r>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22"/>
          <p:cNvSpPr txBox="1"/>
          <p:nvPr/>
        </p:nvSpPr>
        <p:spPr>
          <a:xfrm>
            <a:off x="2359281" y="2489542"/>
            <a:ext cx="8065507" cy="1878916"/>
          </a:xfrm>
          <a:prstGeom prst="rect">
            <a:avLst/>
          </a:prstGeom>
          <a:noFill/>
        </p:spPr>
        <p:txBody>
          <a:bodyPr wrap="square" lIns="119637" tIns="59819" rIns="119637" bIns="59819" rtlCol="0">
            <a:spAutoFit/>
          </a:bodyPr>
          <a:lstStyle/>
          <a:p>
            <a:pPr>
              <a:lnSpc>
                <a:spcPct val="150000"/>
              </a:lnSpc>
            </a:pPr>
            <a:r>
              <a:rPr lang="zh-CN" altLang="en-US" sz="1385" dirty="0">
                <a:latin typeface="微软雅黑" panose="020B0503020204020204" pitchFamily="34" charset="-122"/>
                <a:ea typeface="微软雅黑" panose="020B0503020204020204" pitchFamily="34" charset="-122"/>
                <a:cs typeface="+mn-ea"/>
                <a:sym typeface="+mn-lt"/>
              </a:rPr>
              <a:t>       </a:t>
            </a:r>
            <a:r>
              <a:rPr lang="zh-CN" altLang="en-US" sz="1560" b="1" dirty="0">
                <a:latin typeface="微软雅黑" panose="020B0503020204020204" pitchFamily="34" charset="-122"/>
                <a:ea typeface="微软雅黑" panose="020B0503020204020204" pitchFamily="34" charset="-122"/>
                <a:cs typeface="+mn-ea"/>
                <a:sym typeface="+mn-lt"/>
              </a:rPr>
              <a:t>设计</a:t>
            </a:r>
            <a:r>
              <a:rPr lang="en-US" altLang="zh-CN" sz="1560" b="1" dirty="0">
                <a:latin typeface="微软雅黑" panose="020B0503020204020204" pitchFamily="34" charset="-122"/>
                <a:ea typeface="微软雅黑" panose="020B0503020204020204" pitchFamily="34" charset="-122"/>
                <a:cs typeface="+mn-ea"/>
                <a:sym typeface="+mn-lt"/>
              </a:rPr>
              <a:t>ASIC</a:t>
            </a:r>
            <a:r>
              <a:rPr lang="zh-CN" altLang="en-US" sz="1560" b="1" dirty="0">
                <a:latin typeface="微软雅黑" panose="020B0503020204020204" pitchFamily="34" charset="-122"/>
                <a:ea typeface="微软雅黑" panose="020B0503020204020204" pitchFamily="34" charset="-122"/>
                <a:cs typeface="+mn-ea"/>
                <a:sym typeface="+mn-lt"/>
              </a:rPr>
              <a:t>和</a:t>
            </a:r>
            <a:r>
              <a:rPr lang="en-US" altLang="zh-CN" sz="1560" b="1" dirty="0">
                <a:latin typeface="微软雅黑" panose="020B0503020204020204" pitchFamily="34" charset="-122"/>
                <a:ea typeface="微软雅黑" panose="020B0503020204020204" pitchFamily="34" charset="-122"/>
                <a:cs typeface="+mn-ea"/>
                <a:sym typeface="+mn-lt"/>
              </a:rPr>
              <a:t>FPGA</a:t>
            </a:r>
            <a:r>
              <a:rPr lang="zh-CN" altLang="en-US" sz="1560" b="1" dirty="0">
                <a:latin typeface="微软雅黑" panose="020B0503020204020204" pitchFamily="34" charset="-122"/>
                <a:ea typeface="微软雅黑" panose="020B0503020204020204" pitchFamily="34" charset="-122"/>
                <a:cs typeface="+mn-ea"/>
                <a:sym typeface="+mn-lt"/>
              </a:rPr>
              <a:t>电路的目的是最大限度地确保设计正确，设计者可以按照下图所示的流程进行数字电路的设计、验证、综合和测试。设计流程并非线性，当发现错误时，应当适当地修改设计约束。</a:t>
            </a:r>
            <a:r>
              <a:rPr lang="en-US" altLang="zh-CN" sz="1560" b="1" dirty="0">
                <a:latin typeface="微软雅黑" panose="020B0503020204020204" pitchFamily="34" charset="-122"/>
                <a:ea typeface="微软雅黑" panose="020B0503020204020204" pitchFamily="34" charset="-122"/>
                <a:cs typeface="+mn-ea"/>
                <a:sym typeface="+mn-lt"/>
              </a:rPr>
              <a:t>ASIC</a:t>
            </a:r>
            <a:r>
              <a:rPr lang="zh-CN" altLang="en-US" sz="1560" b="1" dirty="0">
                <a:latin typeface="微软雅黑" panose="020B0503020204020204" pitchFamily="34" charset="-122"/>
                <a:ea typeface="微软雅黑" panose="020B0503020204020204" pitchFamily="34" charset="-122"/>
                <a:cs typeface="+mn-ea"/>
                <a:sym typeface="+mn-lt"/>
              </a:rPr>
              <a:t>设计的能量效率较高，但是其灵活性相对较差。下面将详细说明</a:t>
            </a:r>
            <a:r>
              <a:rPr lang="en-US" altLang="zh-CN" sz="1560" b="1" dirty="0">
                <a:latin typeface="微软雅黑" panose="020B0503020204020204" pitchFamily="34" charset="-122"/>
                <a:ea typeface="微软雅黑" panose="020B0503020204020204" pitchFamily="34" charset="-122"/>
                <a:cs typeface="+mn-ea"/>
                <a:sym typeface="+mn-lt"/>
              </a:rPr>
              <a:t>ASIC</a:t>
            </a:r>
            <a:r>
              <a:rPr lang="zh-CN" altLang="en-US" sz="1560" b="1" dirty="0">
                <a:latin typeface="微软雅黑" panose="020B0503020204020204" pitchFamily="34" charset="-122"/>
                <a:ea typeface="微软雅黑" panose="020B0503020204020204" pitchFamily="34" charset="-122"/>
                <a:cs typeface="+mn-ea"/>
                <a:sym typeface="+mn-lt"/>
              </a:rPr>
              <a:t>设计的流程。</a:t>
            </a:r>
            <a:endParaRPr lang="en-US" altLang="zh-CN" sz="1560" b="1" dirty="0">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560" b="1" dirty="0">
                <a:latin typeface="微软雅黑" panose="020B0503020204020204" pitchFamily="34" charset="-122"/>
                <a:ea typeface="微软雅黑" panose="020B0503020204020204" pitchFamily="34" charset="-122"/>
                <a:cs typeface="+mn-ea"/>
                <a:sym typeface="+mn-lt"/>
              </a:rPr>
              <a:t>   </a:t>
            </a:r>
          </a:p>
        </p:txBody>
      </p:sp>
      <p:grpSp>
        <p:nvGrpSpPr>
          <p:cNvPr id="20" name="组合 19"/>
          <p:cNvGrpSpPr/>
          <p:nvPr/>
        </p:nvGrpSpPr>
        <p:grpSpPr>
          <a:xfrm>
            <a:off x="5080338" y="959680"/>
            <a:ext cx="1311697" cy="1191873"/>
            <a:chOff x="9445794" y="-97742"/>
            <a:chExt cx="1944496" cy="1766866"/>
          </a:xfrm>
        </p:grpSpPr>
        <p:sp>
          <p:nvSpPr>
            <p:cNvPr id="22" name="Freeform 6"/>
            <p:cNvSpPr/>
            <p:nvPr/>
          </p:nvSpPr>
          <p:spPr bwMode="auto">
            <a:xfrm>
              <a:off x="9445794" y="-97742"/>
              <a:ext cx="1944496" cy="1766866"/>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b="1">
                <a:cs typeface="+mn-ea"/>
                <a:sym typeface="+mn-lt"/>
              </a:endParaRPr>
            </a:p>
          </p:txBody>
        </p:sp>
        <p:sp>
          <p:nvSpPr>
            <p:cNvPr id="23" name="Freeform 6"/>
            <p:cNvSpPr/>
            <p:nvPr/>
          </p:nvSpPr>
          <p:spPr bwMode="auto">
            <a:xfrm>
              <a:off x="9481166" y="-65604"/>
              <a:ext cx="1873756" cy="17025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b="1">
                <a:cs typeface="+mn-ea"/>
                <a:sym typeface="+mn-lt"/>
              </a:endParaRPr>
            </a:p>
          </p:txBody>
        </p:sp>
        <p:sp>
          <p:nvSpPr>
            <p:cNvPr id="24" name="Freeform 6"/>
            <p:cNvSpPr/>
            <p:nvPr/>
          </p:nvSpPr>
          <p:spPr bwMode="auto">
            <a:xfrm>
              <a:off x="9715944" y="147729"/>
              <a:ext cx="1404195" cy="1275922"/>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chemeClr val="accent1">
                <a:lumMod val="75000"/>
              </a:schemeClr>
            </a:solidFill>
            <a:ln>
              <a:noFill/>
            </a:ln>
            <a:effectLst>
              <a:innerShdw blurRad="355600" dist="508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95" b="1" dirty="0">
                <a:solidFill>
                  <a:schemeClr val="bg1"/>
                </a:solidFill>
                <a:cs typeface="+mn-ea"/>
                <a:sym typeface="+mn-lt"/>
              </a:endParaRPr>
            </a:p>
          </p:txBody>
        </p:sp>
        <p:sp>
          <p:nvSpPr>
            <p:cNvPr id="12" name="文本框 11"/>
            <p:cNvSpPr txBox="1"/>
            <p:nvPr/>
          </p:nvSpPr>
          <p:spPr>
            <a:xfrm>
              <a:off x="9897642" y="283825"/>
              <a:ext cx="1062698" cy="1084561"/>
            </a:xfrm>
            <a:prstGeom prst="rect">
              <a:avLst/>
            </a:prstGeom>
            <a:noFill/>
          </p:spPr>
          <p:txBody>
            <a:bodyPr wrap="none" rtlCol="0">
              <a:spAutoFit/>
            </a:bodyPr>
            <a:lstStyle/>
            <a:p>
              <a:r>
                <a:rPr lang="zh-CN" altLang="en-US" sz="4155" b="1" dirty="0">
                  <a:solidFill>
                    <a:schemeClr val="bg1"/>
                  </a:solidFill>
                  <a:cs typeface="+mn-ea"/>
                  <a:sym typeface="+mn-lt"/>
                </a:rPr>
                <a:t>前</a:t>
              </a:r>
            </a:p>
          </p:txBody>
        </p:sp>
      </p:grpSp>
      <p:grpSp>
        <p:nvGrpSpPr>
          <p:cNvPr id="27" name="组合 26"/>
          <p:cNvGrpSpPr/>
          <p:nvPr/>
        </p:nvGrpSpPr>
        <p:grpSpPr>
          <a:xfrm>
            <a:off x="6291316" y="959679"/>
            <a:ext cx="1311697" cy="1191873"/>
            <a:chOff x="9445794" y="-97742"/>
            <a:chExt cx="1944496" cy="1766866"/>
          </a:xfrm>
        </p:grpSpPr>
        <p:sp>
          <p:nvSpPr>
            <p:cNvPr id="28" name="Freeform 6"/>
            <p:cNvSpPr/>
            <p:nvPr/>
          </p:nvSpPr>
          <p:spPr bwMode="auto">
            <a:xfrm>
              <a:off x="9445794" y="-97742"/>
              <a:ext cx="1944496" cy="1766866"/>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b="1">
                <a:cs typeface="+mn-ea"/>
                <a:sym typeface="+mn-lt"/>
              </a:endParaRPr>
            </a:p>
          </p:txBody>
        </p:sp>
        <p:sp>
          <p:nvSpPr>
            <p:cNvPr id="29" name="Freeform 6"/>
            <p:cNvSpPr/>
            <p:nvPr/>
          </p:nvSpPr>
          <p:spPr bwMode="auto">
            <a:xfrm>
              <a:off x="9481166" y="-65604"/>
              <a:ext cx="1873756" cy="17025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b="1">
                <a:cs typeface="+mn-ea"/>
                <a:sym typeface="+mn-lt"/>
              </a:endParaRPr>
            </a:p>
          </p:txBody>
        </p:sp>
        <p:sp>
          <p:nvSpPr>
            <p:cNvPr id="30" name="Freeform 6"/>
            <p:cNvSpPr/>
            <p:nvPr/>
          </p:nvSpPr>
          <p:spPr bwMode="auto">
            <a:xfrm>
              <a:off x="9715944" y="147729"/>
              <a:ext cx="1404195" cy="1275922"/>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chemeClr val="accent1">
                <a:lumMod val="75000"/>
              </a:schemeClr>
            </a:solidFill>
            <a:ln>
              <a:noFill/>
            </a:ln>
            <a:effectLst>
              <a:innerShdw blurRad="355600" dist="508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95" b="1" dirty="0">
                <a:solidFill>
                  <a:schemeClr val="bg1"/>
                </a:solidFill>
                <a:cs typeface="+mn-ea"/>
                <a:sym typeface="+mn-lt"/>
              </a:endParaRPr>
            </a:p>
          </p:txBody>
        </p:sp>
        <p:sp>
          <p:nvSpPr>
            <p:cNvPr id="31" name="文本框 30"/>
            <p:cNvSpPr txBox="1"/>
            <p:nvPr/>
          </p:nvSpPr>
          <p:spPr>
            <a:xfrm>
              <a:off x="9897642" y="283825"/>
              <a:ext cx="1062698" cy="1084561"/>
            </a:xfrm>
            <a:prstGeom prst="rect">
              <a:avLst/>
            </a:prstGeom>
            <a:noFill/>
          </p:spPr>
          <p:txBody>
            <a:bodyPr wrap="none" rtlCol="0">
              <a:spAutoFit/>
            </a:bodyPr>
            <a:lstStyle/>
            <a:p>
              <a:r>
                <a:rPr lang="zh-CN" altLang="en-US" sz="4155" b="1" dirty="0">
                  <a:solidFill>
                    <a:schemeClr val="bg1"/>
                  </a:solidFill>
                  <a:cs typeface="+mn-ea"/>
                  <a:sym typeface="+mn-lt"/>
                </a:rPr>
                <a:t>言</a:t>
              </a:r>
            </a:p>
          </p:txBody>
        </p:sp>
      </p:gr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par>
                          <p:cTn id="15" fill="hold">
                            <p:stCondLst>
                              <p:cond delay="500"/>
                            </p:stCondLst>
                            <p:childTnLst>
                              <p:par>
                                <p:cTn id="16" presetID="22" presetClass="entr" presetSubtype="4" fill="hold" grpId="0" nodeType="afterEffect">
                                  <p:stCondLst>
                                    <p:cond delay="0"/>
                                  </p:stCondLst>
                                  <p:iterate type="lt">
                                    <p:tmPct val="10000"/>
                                  </p:iterate>
                                  <p:childTnLst>
                                    <p:set>
                                      <p:cBhvr>
                                        <p:cTn id="17" dur="1" fill="hold">
                                          <p:stCondLst>
                                            <p:cond delay="0"/>
                                          </p:stCondLst>
                                        </p:cTn>
                                        <p:tgtEl>
                                          <p:spTgt spid="123"/>
                                        </p:tgtEl>
                                        <p:attrNameLst>
                                          <p:attrName>style.visibility</p:attrName>
                                        </p:attrNameLst>
                                      </p:cBhvr>
                                      <p:to>
                                        <p:strVal val="visible"/>
                                      </p:to>
                                    </p:set>
                                    <p:animEffect transition="in" filter="wipe(down)">
                                      <p:cBhvr>
                                        <p:cTn id="1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30131" y="2882371"/>
            <a:ext cx="1285212" cy="1231052"/>
            <a:chOff x="1664154" y="1934950"/>
            <a:chExt cx="963741" cy="897257"/>
          </a:xfrm>
        </p:grpSpPr>
        <p:grpSp>
          <p:nvGrpSpPr>
            <p:cNvPr id="5" name="组合 4"/>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8" name="椭圆 7"/>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6" name="TextBox 44"/>
            <p:cNvSpPr txBox="1"/>
            <p:nvPr/>
          </p:nvSpPr>
          <p:spPr>
            <a:xfrm>
              <a:off x="1807549" y="2188595"/>
              <a:ext cx="820346" cy="381351"/>
            </a:xfrm>
            <a:prstGeom prst="rect">
              <a:avLst/>
            </a:prstGeom>
            <a:noFill/>
          </p:spPr>
          <p:txBody>
            <a:bodyPr wrap="square" rtlCol="0">
              <a:spAutoFit/>
            </a:bodyPr>
            <a:lstStyle/>
            <a:p>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45%</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334894" y="2895815"/>
            <a:ext cx="1196553" cy="1231052"/>
            <a:chOff x="3293884" y="1912625"/>
            <a:chExt cx="897259" cy="897258"/>
          </a:xfrm>
        </p:grpSpPr>
        <p:grpSp>
          <p:nvGrpSpPr>
            <p:cNvPr id="10" name="组合 9"/>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11" name="TextBox 49"/>
            <p:cNvSpPr txBox="1"/>
            <p:nvPr/>
          </p:nvSpPr>
          <p:spPr>
            <a:xfrm>
              <a:off x="3404406" y="2201081"/>
              <a:ext cx="753231" cy="366443"/>
            </a:xfrm>
            <a:prstGeom prst="rect">
              <a:avLst/>
            </a:prstGeom>
            <a:noFill/>
          </p:spPr>
          <p:txBody>
            <a:bodyPr wrap="square" rtlCol="0">
              <a:spAutoFit/>
            </a:bodyPr>
            <a:lstStyle/>
            <a:p>
              <a:r>
                <a:rPr lang="en-US" altLang="zh-CN" sz="2665" b="1" dirty="0">
                  <a:solidFill>
                    <a:schemeClr val="tx1">
                      <a:lumMod val="65000"/>
                      <a:lumOff val="35000"/>
                    </a:schemeClr>
                  </a:solidFill>
                  <a:latin typeface="微软雅黑" panose="020B0503020204020204" pitchFamily="34" charset="-122"/>
                  <a:ea typeface="微软雅黑" panose="020B0503020204020204" pitchFamily="34" charset="-122"/>
                </a:rPr>
                <a:t>68%</a:t>
              </a:r>
              <a:endPar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742604" y="2888462"/>
            <a:ext cx="1256113" cy="1231052"/>
            <a:chOff x="4849324" y="1995712"/>
            <a:chExt cx="941921" cy="897257"/>
          </a:xfrm>
        </p:grpSpPr>
        <p:grpSp>
          <p:nvGrpSpPr>
            <p:cNvPr id="15" name="组合 14"/>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18" name="椭圆 17"/>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16" name="TextBox 54"/>
            <p:cNvSpPr txBox="1"/>
            <p:nvPr/>
          </p:nvSpPr>
          <p:spPr>
            <a:xfrm>
              <a:off x="4963049" y="2222298"/>
              <a:ext cx="828196" cy="381351"/>
            </a:xfrm>
            <a:prstGeom prst="rect">
              <a:avLst/>
            </a:prstGeom>
            <a:noFill/>
          </p:spPr>
          <p:txBody>
            <a:bodyPr wrap="square" rtlCol="0">
              <a:spAutoFit/>
            </a:bodyPr>
            <a:lstStyle/>
            <a:p>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79%</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208332" y="2880438"/>
            <a:ext cx="1268273" cy="1231052"/>
            <a:chOff x="6380261" y="2029113"/>
            <a:chExt cx="951040" cy="897257"/>
          </a:xfrm>
        </p:grpSpPr>
        <p:grpSp>
          <p:nvGrpSpPr>
            <p:cNvPr id="20" name="组合 19"/>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23" name="椭圆 22"/>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21" name="TextBox 59"/>
            <p:cNvSpPr txBox="1"/>
            <p:nvPr/>
          </p:nvSpPr>
          <p:spPr>
            <a:xfrm>
              <a:off x="6501314" y="2303662"/>
              <a:ext cx="829987" cy="381351"/>
            </a:xfrm>
            <a:prstGeom prst="rect">
              <a:avLst/>
            </a:prstGeom>
            <a:noFill/>
          </p:spPr>
          <p:txBody>
            <a:bodyPr wrap="square" rtlCol="0">
              <a:spAutoFit/>
            </a:bodyPr>
            <a:lstStyle/>
            <a:p>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92%</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4" name="Freeform 8"/>
          <p:cNvSpPr/>
          <p:nvPr/>
        </p:nvSpPr>
        <p:spPr bwMode="auto">
          <a:xfrm rot="18900000">
            <a:off x="1788471" y="3338843"/>
            <a:ext cx="1620740" cy="880972"/>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chemeClr val="accent1">
              <a:lumMod val="100000"/>
            </a:schemeClr>
          </a:solidFill>
          <a:ln w="3175" cap="flat">
            <a:noFill/>
            <a:prstDash val="solid"/>
            <a:miter lim="800000"/>
          </a:ln>
        </p:spPr>
        <p:txBody>
          <a:bodyPr vert="horz" wrap="square" lIns="123139" tIns="61569" rIns="123139" bIns="61569"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5" name="Freeform 7"/>
          <p:cNvSpPr/>
          <p:nvPr/>
        </p:nvSpPr>
        <p:spPr bwMode="auto">
          <a:xfrm rot="19087048">
            <a:off x="4332980" y="3201498"/>
            <a:ext cx="1583837" cy="1070361"/>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chemeClr val="accent1">
              <a:lumMod val="100000"/>
            </a:schemeClr>
          </a:solidFill>
          <a:ln w="3175" cap="flat">
            <a:noFill/>
            <a:prstDash val="solid"/>
            <a:miter lim="800000"/>
          </a:ln>
        </p:spPr>
        <p:txBody>
          <a:bodyPr vert="horz" wrap="square" lIns="123139" tIns="61569" rIns="123139" bIns="61569"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6" name="Freeform 6"/>
          <p:cNvSpPr/>
          <p:nvPr/>
        </p:nvSpPr>
        <p:spPr bwMode="auto">
          <a:xfrm rot="19290703">
            <a:off x="6653502" y="3013061"/>
            <a:ext cx="1619319" cy="1260987"/>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chemeClr val="accent1">
              <a:lumMod val="100000"/>
            </a:schemeClr>
          </a:solidFill>
          <a:ln w="3175" cap="flat">
            <a:noFill/>
            <a:prstDash val="solid"/>
            <a:miter lim="800000"/>
          </a:ln>
        </p:spPr>
        <p:txBody>
          <a:bodyPr vert="horz" wrap="square" lIns="123139" tIns="61569" rIns="123139" bIns="61569"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7" name="Freeform 5"/>
          <p:cNvSpPr/>
          <p:nvPr/>
        </p:nvSpPr>
        <p:spPr bwMode="auto">
          <a:xfrm rot="19810786">
            <a:off x="9052479" y="2751531"/>
            <a:ext cx="1559879" cy="1521925"/>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chemeClr val="accent1">
              <a:lumMod val="100000"/>
            </a:schemeClr>
          </a:solidFill>
          <a:ln w="3175" cap="flat">
            <a:noFill/>
            <a:prstDash val="solid"/>
            <a:miter lim="800000"/>
          </a:ln>
        </p:spPr>
        <p:txBody>
          <a:bodyPr vert="horz" wrap="square" lIns="123139" tIns="61569" rIns="123139" bIns="61569" numCol="1" anchor="t" anchorCtr="0" compatLnSpc="1"/>
          <a:lstStyle/>
          <a:p>
            <a:endParaRPr lang="zh-CN" altLang="en-US" sz="240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759552" y="1888376"/>
            <a:ext cx="1281109" cy="318100"/>
            <a:chOff x="3477359" y="8005745"/>
            <a:chExt cx="2534423" cy="616688"/>
          </a:xfrm>
          <a:effectLst>
            <a:outerShdw blurRad="203200" dist="114300" dir="5400000" sx="102000" sy="102000" algn="t" rotWithShape="0">
              <a:prstClr val="black">
                <a:alpha val="29000"/>
              </a:prstClr>
            </a:outerShdw>
          </a:effectLst>
        </p:grpSpPr>
        <p:sp>
          <p:nvSpPr>
            <p:cNvPr id="29" name="流程图: 可选过程 28"/>
            <p:cNvSpPr/>
            <p:nvPr/>
          </p:nvSpPr>
          <p:spPr>
            <a:xfrm>
              <a:off x="3477359" y="8032286"/>
              <a:ext cx="2534423" cy="584775"/>
            </a:xfrm>
            <a:prstGeom prst="flowChartAlternateProcess">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0" name="TextBox 72"/>
            <p:cNvSpPr txBox="1"/>
            <p:nvPr/>
          </p:nvSpPr>
          <p:spPr>
            <a:xfrm>
              <a:off x="3776380" y="8005745"/>
              <a:ext cx="1849458" cy="616688"/>
            </a:xfrm>
            <a:prstGeom prst="rect">
              <a:avLst/>
            </a:prstGeom>
            <a:noFill/>
          </p:spPr>
          <p:txBody>
            <a:bodyPr wrap="none" rtlCol="0">
              <a:spAutoFit/>
            </a:bodyPr>
            <a:lstStyle/>
            <a:p>
              <a:pPr algn="ctr"/>
              <a:r>
                <a:rPr lang="zh-CN" altLang="en-US" sz="1465" dirty="0">
                  <a:solidFill>
                    <a:schemeClr val="bg1"/>
                  </a:solidFill>
                  <a:latin typeface="微软雅黑" panose="020B0503020204020204" pitchFamily="34" charset="-122"/>
                  <a:ea typeface="微软雅黑" panose="020B0503020204020204" pitchFamily="34" charset="-122"/>
                </a:rPr>
                <a:t>添加标题</a:t>
              </a:r>
            </a:p>
          </p:txBody>
        </p:sp>
      </p:grpSp>
      <p:grpSp>
        <p:nvGrpSpPr>
          <p:cNvPr id="31" name="组合 30"/>
          <p:cNvGrpSpPr/>
          <p:nvPr/>
        </p:nvGrpSpPr>
        <p:grpSpPr>
          <a:xfrm>
            <a:off x="4180596" y="1888376"/>
            <a:ext cx="1281109" cy="318100"/>
            <a:chOff x="3477359" y="8005745"/>
            <a:chExt cx="2534423" cy="616688"/>
          </a:xfrm>
          <a:effectLst>
            <a:outerShdw blurRad="203200" dist="114300" dir="5400000" sx="102000" sy="102000" algn="t" rotWithShape="0">
              <a:prstClr val="black">
                <a:alpha val="29000"/>
              </a:prstClr>
            </a:outerShdw>
          </a:effectLst>
        </p:grpSpPr>
        <p:sp>
          <p:nvSpPr>
            <p:cNvPr id="32" name="流程图: 可选过程 31"/>
            <p:cNvSpPr/>
            <p:nvPr/>
          </p:nvSpPr>
          <p:spPr>
            <a:xfrm>
              <a:off x="3477359" y="8032286"/>
              <a:ext cx="2534423" cy="584775"/>
            </a:xfrm>
            <a:prstGeom prst="flowChartAlternateProcess">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3" name="TextBox 75"/>
            <p:cNvSpPr txBox="1"/>
            <p:nvPr/>
          </p:nvSpPr>
          <p:spPr>
            <a:xfrm>
              <a:off x="3776380" y="8005745"/>
              <a:ext cx="1849458" cy="616688"/>
            </a:xfrm>
            <a:prstGeom prst="rect">
              <a:avLst/>
            </a:prstGeom>
            <a:noFill/>
          </p:spPr>
          <p:txBody>
            <a:bodyPr wrap="none" rtlCol="0">
              <a:spAutoFit/>
            </a:bodyPr>
            <a:lstStyle/>
            <a:p>
              <a:pPr algn="ctr"/>
              <a:r>
                <a:rPr lang="zh-CN" altLang="en-US" sz="1465" dirty="0">
                  <a:solidFill>
                    <a:schemeClr val="bg1"/>
                  </a:solidFill>
                  <a:latin typeface="微软雅黑" panose="020B0503020204020204" pitchFamily="34" charset="-122"/>
                  <a:ea typeface="微软雅黑" panose="020B0503020204020204" pitchFamily="34" charset="-122"/>
                </a:rPr>
                <a:t>添加标题</a:t>
              </a:r>
            </a:p>
          </p:txBody>
        </p:sp>
      </p:grpSp>
      <p:grpSp>
        <p:nvGrpSpPr>
          <p:cNvPr id="34" name="组合 33"/>
          <p:cNvGrpSpPr/>
          <p:nvPr/>
        </p:nvGrpSpPr>
        <p:grpSpPr>
          <a:xfrm>
            <a:off x="6567838" y="1888376"/>
            <a:ext cx="1281109" cy="318100"/>
            <a:chOff x="3477359" y="8005745"/>
            <a:chExt cx="2534423" cy="616688"/>
          </a:xfrm>
          <a:effectLst>
            <a:outerShdw blurRad="203200" dist="114300" dir="5400000" sx="102000" sy="102000" algn="t" rotWithShape="0">
              <a:prstClr val="black">
                <a:alpha val="29000"/>
              </a:prstClr>
            </a:outerShdw>
          </a:effectLst>
        </p:grpSpPr>
        <p:sp>
          <p:nvSpPr>
            <p:cNvPr id="35" name="流程图: 可选过程 34"/>
            <p:cNvSpPr/>
            <p:nvPr/>
          </p:nvSpPr>
          <p:spPr>
            <a:xfrm>
              <a:off x="3477359" y="8032286"/>
              <a:ext cx="2534423" cy="584775"/>
            </a:xfrm>
            <a:prstGeom prst="flowChartAlternateProcess">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6" name="TextBox 78"/>
            <p:cNvSpPr txBox="1"/>
            <p:nvPr/>
          </p:nvSpPr>
          <p:spPr>
            <a:xfrm>
              <a:off x="3776380" y="8005745"/>
              <a:ext cx="1849458" cy="616688"/>
            </a:xfrm>
            <a:prstGeom prst="rect">
              <a:avLst/>
            </a:prstGeom>
            <a:noFill/>
          </p:spPr>
          <p:txBody>
            <a:bodyPr wrap="none" rtlCol="0">
              <a:spAutoFit/>
            </a:bodyPr>
            <a:lstStyle/>
            <a:p>
              <a:pPr algn="ctr"/>
              <a:r>
                <a:rPr lang="zh-CN" altLang="en-US" sz="1465" dirty="0">
                  <a:solidFill>
                    <a:schemeClr val="bg1"/>
                  </a:solidFill>
                  <a:latin typeface="微软雅黑" panose="020B0503020204020204" pitchFamily="34" charset="-122"/>
                  <a:ea typeface="微软雅黑" panose="020B0503020204020204" pitchFamily="34" charset="-122"/>
                </a:rPr>
                <a:t>添加标题</a:t>
              </a:r>
            </a:p>
          </p:txBody>
        </p:sp>
      </p:grpSp>
      <p:grpSp>
        <p:nvGrpSpPr>
          <p:cNvPr id="37" name="组合 36"/>
          <p:cNvGrpSpPr/>
          <p:nvPr/>
        </p:nvGrpSpPr>
        <p:grpSpPr>
          <a:xfrm>
            <a:off x="9095262" y="1888376"/>
            <a:ext cx="1281109" cy="318100"/>
            <a:chOff x="3477359" y="8005745"/>
            <a:chExt cx="2534423" cy="616688"/>
          </a:xfrm>
          <a:effectLst>
            <a:outerShdw blurRad="203200" dist="114300" dir="5400000" sx="102000" sy="102000" algn="t" rotWithShape="0">
              <a:prstClr val="black">
                <a:alpha val="29000"/>
              </a:prstClr>
            </a:outerShdw>
          </a:effectLst>
        </p:grpSpPr>
        <p:sp>
          <p:nvSpPr>
            <p:cNvPr id="38" name="流程图: 可选过程 37"/>
            <p:cNvSpPr/>
            <p:nvPr/>
          </p:nvSpPr>
          <p:spPr>
            <a:xfrm>
              <a:off x="3477359" y="8032286"/>
              <a:ext cx="2534423" cy="584775"/>
            </a:xfrm>
            <a:prstGeom prst="flowChartAlternateProcess">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9" name="TextBox 81"/>
            <p:cNvSpPr txBox="1"/>
            <p:nvPr/>
          </p:nvSpPr>
          <p:spPr>
            <a:xfrm>
              <a:off x="3776380" y="8005745"/>
              <a:ext cx="1849458" cy="616688"/>
            </a:xfrm>
            <a:prstGeom prst="rect">
              <a:avLst/>
            </a:prstGeom>
            <a:noFill/>
          </p:spPr>
          <p:txBody>
            <a:bodyPr wrap="none" rtlCol="0">
              <a:spAutoFit/>
            </a:bodyPr>
            <a:lstStyle/>
            <a:p>
              <a:pPr algn="ctr"/>
              <a:r>
                <a:rPr lang="zh-CN" altLang="en-US" sz="1465" dirty="0">
                  <a:solidFill>
                    <a:schemeClr val="bg1"/>
                  </a:solidFill>
                  <a:latin typeface="微软雅黑" panose="020B0503020204020204" pitchFamily="34" charset="-122"/>
                  <a:ea typeface="微软雅黑" panose="020B0503020204020204" pitchFamily="34" charset="-122"/>
                </a:rPr>
                <a:t>添加标题</a:t>
              </a:r>
            </a:p>
          </p:txBody>
        </p:sp>
      </p:grpSp>
      <p:sp>
        <p:nvSpPr>
          <p:cNvPr id="40" name="TextBox 83"/>
          <p:cNvSpPr txBox="1"/>
          <p:nvPr/>
        </p:nvSpPr>
        <p:spPr>
          <a:xfrm>
            <a:off x="1489715" y="4612646"/>
            <a:ext cx="2196941" cy="607695"/>
          </a:xfrm>
          <a:prstGeom prst="rect">
            <a:avLst/>
          </a:prstGeom>
          <a:noFill/>
        </p:spPr>
        <p:txBody>
          <a:bodyPr wrap="square" lIns="91464" tIns="45732" rIns="91464" bIns="45732" rtlCol="0">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41" name="TextBox 84"/>
          <p:cNvSpPr txBox="1"/>
          <p:nvPr/>
        </p:nvSpPr>
        <p:spPr>
          <a:xfrm>
            <a:off x="3942583" y="4612646"/>
            <a:ext cx="2196941" cy="607695"/>
          </a:xfrm>
          <a:prstGeom prst="rect">
            <a:avLst/>
          </a:prstGeom>
          <a:noFill/>
        </p:spPr>
        <p:txBody>
          <a:bodyPr wrap="square" lIns="91464" tIns="45732" rIns="91464" bIns="45732" rtlCol="0">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42" name="TextBox 85"/>
          <p:cNvSpPr txBox="1"/>
          <p:nvPr/>
        </p:nvSpPr>
        <p:spPr>
          <a:xfrm>
            <a:off x="6301552" y="4612646"/>
            <a:ext cx="2196941" cy="607695"/>
          </a:xfrm>
          <a:prstGeom prst="rect">
            <a:avLst/>
          </a:prstGeom>
          <a:noFill/>
        </p:spPr>
        <p:txBody>
          <a:bodyPr wrap="square" lIns="91464" tIns="45732" rIns="91464" bIns="45732" rtlCol="0">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43" name="TextBox 86"/>
          <p:cNvSpPr txBox="1"/>
          <p:nvPr/>
        </p:nvSpPr>
        <p:spPr>
          <a:xfrm>
            <a:off x="8893840" y="4612646"/>
            <a:ext cx="2196941" cy="607695"/>
          </a:xfrm>
          <a:prstGeom prst="rect">
            <a:avLst/>
          </a:prstGeom>
          <a:noFill/>
        </p:spPr>
        <p:txBody>
          <a:bodyPr wrap="square" lIns="91464" tIns="45732" rIns="91464" bIns="45732" rtlCol="0">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44"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45"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anim calcmode="lin" valueType="num">
                                          <p:cBhvr>
                                            <p:cTn id="20" dur="500" fill="hold"/>
                                            <p:tgtEl>
                                              <p:spTgt spid="34"/>
                                            </p:tgtEl>
                                            <p:attrNameLst>
                                              <p:attrName>ppt_x</p:attrName>
                                            </p:attrNameLst>
                                          </p:cBhvr>
                                          <p:tavLst>
                                            <p:tav tm="0">
                                              <p:val>
                                                <p:strVal val="#ppt_x"/>
                                              </p:val>
                                            </p:tav>
                                            <p:tav tm="100000">
                                              <p:val>
                                                <p:strVal val="#ppt_x"/>
                                              </p:val>
                                            </p:tav>
                                          </p:tavLst>
                                        </p:anim>
                                        <p:anim calcmode="lin" valueType="num">
                                          <p:cBhvr>
                                            <p:cTn id="21" dur="5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anim calcmode="lin" valueType="num">
                                          <p:cBhvr>
                                            <p:cTn id="26" dur="500" fill="hold"/>
                                            <p:tgtEl>
                                              <p:spTgt spid="37"/>
                                            </p:tgtEl>
                                            <p:attrNameLst>
                                              <p:attrName>ppt_x</p:attrName>
                                            </p:attrNameLst>
                                          </p:cBhvr>
                                          <p:tavLst>
                                            <p:tav tm="0">
                                              <p:val>
                                                <p:strVal val="#ppt_x"/>
                                              </p:val>
                                            </p:tav>
                                            <p:tav tm="100000">
                                              <p:val>
                                                <p:strVal val="#ppt_x"/>
                                              </p:val>
                                            </p:tav>
                                          </p:tavLst>
                                        </p:anim>
                                        <p:anim calcmode="lin" valueType="num">
                                          <p:cBhvr>
                                            <p:cTn id="27" dur="5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strVal val="2/3*#ppt_w"/>
                                              </p:val>
                                            </p:tav>
                                            <p:tav tm="100000">
                                              <p:val>
                                                <p:strVal val="#ppt_w"/>
                                              </p:val>
                                            </p:tav>
                                          </p:tavLst>
                                        </p:anim>
                                        <p:anim calcmode="lin" valueType="num">
                                          <p:cBhvr>
                                            <p:cTn id="32" dur="500" fill="hold"/>
                                            <p:tgtEl>
                                              <p:spTgt spid="3"/>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heel(1)">
                                          <p:cBhvr>
                                            <p:cTn id="35" dur="1000"/>
                                            <p:tgtEl>
                                              <p:spTgt spid="24"/>
                                            </p:tgtEl>
                                          </p:cBhvr>
                                        </p:animEffect>
                                      </p:childTnLst>
                                    </p:cTn>
                                  </p:par>
                                </p:childTnLst>
                              </p:cTn>
                            </p:par>
                            <p:par>
                              <p:cTn id="36" fill="hold">
                                <p:stCondLst>
                                  <p:cond delay="2500"/>
                                </p:stCondLst>
                                <p:childTnLst>
                                  <p:par>
                                    <p:cTn id="37" presetID="23" presetClass="entr" presetSubtype="27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strVal val="2/3*#ppt_w"/>
                                              </p:val>
                                            </p:tav>
                                            <p:tav tm="100000">
                                              <p:val>
                                                <p:strVal val="#ppt_w"/>
                                              </p:val>
                                            </p:tav>
                                          </p:tavLst>
                                        </p:anim>
                                        <p:anim calcmode="lin" valueType="num">
                                          <p:cBhvr>
                                            <p:cTn id="40" dur="500" fill="hold"/>
                                            <p:tgtEl>
                                              <p:spTgt spid="9"/>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heel(1)">
                                          <p:cBhvr>
                                            <p:cTn id="43" dur="1000"/>
                                            <p:tgtEl>
                                              <p:spTgt spid="25"/>
                                            </p:tgtEl>
                                          </p:cBhvr>
                                        </p:animEffect>
                                      </p:childTnLst>
                                    </p:cTn>
                                  </p:par>
                                </p:childTnLst>
                              </p:cTn>
                            </p:par>
                            <p:par>
                              <p:cTn id="44" fill="hold">
                                <p:stCondLst>
                                  <p:cond delay="3000"/>
                                </p:stCondLst>
                                <p:childTnLst>
                                  <p:par>
                                    <p:cTn id="45" presetID="23" presetClass="entr" presetSubtype="272"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strVal val="2/3*#ppt_w"/>
                                              </p:val>
                                            </p:tav>
                                            <p:tav tm="100000">
                                              <p:val>
                                                <p:strVal val="#ppt_w"/>
                                              </p:val>
                                            </p:tav>
                                          </p:tavLst>
                                        </p:anim>
                                        <p:anim calcmode="lin" valueType="num">
                                          <p:cBhvr>
                                            <p:cTn id="48" dur="500" fill="hold"/>
                                            <p:tgtEl>
                                              <p:spTgt spid="14"/>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heel(1)">
                                          <p:cBhvr>
                                            <p:cTn id="51" dur="1000"/>
                                            <p:tgtEl>
                                              <p:spTgt spid="26"/>
                                            </p:tgtEl>
                                          </p:cBhvr>
                                        </p:animEffect>
                                      </p:childTnLst>
                                    </p:cTn>
                                  </p:par>
                                </p:childTnLst>
                              </p:cTn>
                            </p:par>
                            <p:par>
                              <p:cTn id="52" fill="hold">
                                <p:stCondLst>
                                  <p:cond delay="3500"/>
                                </p:stCondLst>
                                <p:childTnLst>
                                  <p:par>
                                    <p:cTn id="53" presetID="23" presetClass="entr" presetSubtype="272"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strVal val="2/3*#ppt_w"/>
                                              </p:val>
                                            </p:tav>
                                            <p:tav tm="100000">
                                              <p:val>
                                                <p:strVal val="#ppt_w"/>
                                              </p:val>
                                            </p:tav>
                                          </p:tavLst>
                                        </p:anim>
                                        <p:anim calcmode="lin" valueType="num">
                                          <p:cBhvr>
                                            <p:cTn id="56" dur="500" fill="hold"/>
                                            <p:tgtEl>
                                              <p:spTgt spid="19"/>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heel(1)">
                                          <p:cBhvr>
                                            <p:cTn id="59" dur="1000"/>
                                            <p:tgtEl>
                                              <p:spTgt spid="27"/>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randombar(horizontal)">
                                          <p:cBhvr>
                                            <p:cTn id="63" dur="500"/>
                                            <p:tgtEl>
                                              <p:spTgt spid="40"/>
                                            </p:tgtEl>
                                          </p:cBhvr>
                                        </p:animEffect>
                                      </p:childTnLst>
                                    </p:cTn>
                                  </p:par>
                                </p:childTnLst>
                              </p:cTn>
                            </p:par>
                            <p:par>
                              <p:cTn id="64" fill="hold">
                                <p:stCondLst>
                                  <p:cond delay="4500"/>
                                </p:stCondLst>
                                <p:childTnLst>
                                  <p:par>
                                    <p:cTn id="65" presetID="14" presetClass="entr" presetSubtype="1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horizontal)">
                                          <p:cBhvr>
                                            <p:cTn id="67" dur="500"/>
                                            <p:tgtEl>
                                              <p:spTgt spid="41"/>
                                            </p:tgtEl>
                                          </p:cBhvr>
                                        </p:animEffect>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randombar(horizontal)">
                                          <p:cBhvr>
                                            <p:cTn id="71" dur="500"/>
                                            <p:tgtEl>
                                              <p:spTgt spid="42"/>
                                            </p:tgtEl>
                                          </p:cBhvr>
                                        </p:animEffect>
                                      </p:childTnLst>
                                    </p:cTn>
                                  </p:par>
                                </p:childTnLst>
                              </p:cTn>
                            </p:par>
                            <p:par>
                              <p:cTn id="72" fill="hold">
                                <p:stCondLst>
                                  <p:cond delay="5500"/>
                                </p:stCondLst>
                                <p:childTnLst>
                                  <p:par>
                                    <p:cTn id="73" presetID="14" presetClass="entr" presetSubtype="1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randombar(horizontal)">
                                          <p:cBhvr>
                                            <p:cTn id="75" dur="500"/>
                                            <p:tgtEl>
                                              <p:spTgt spid="43"/>
                                            </p:tgtEl>
                                          </p:cBhvr>
                                        </p:animEffect>
                                      </p:childTnLst>
                                    </p:cTn>
                                  </p:par>
                                  <p:par>
                                    <p:cTn id="76" presetID="2" presetClass="entr" presetSubtype="1" fill="hold" grpId="0" nodeType="withEffect" p14:presetBounceEnd="81000">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14:bounceEnd="81000">
                                          <p:cBhvr additive="base">
                                            <p:cTn id="78" dur="1000" fill="hold"/>
                                            <p:tgtEl>
                                              <p:spTgt spid="44"/>
                                            </p:tgtEl>
                                            <p:attrNameLst>
                                              <p:attrName>ppt_x</p:attrName>
                                            </p:attrNameLst>
                                          </p:cBhvr>
                                          <p:tavLst>
                                            <p:tav tm="0">
                                              <p:val>
                                                <p:strVal val="#ppt_x"/>
                                              </p:val>
                                            </p:tav>
                                            <p:tav tm="100000">
                                              <p:val>
                                                <p:strVal val="#ppt_x"/>
                                              </p:val>
                                            </p:tav>
                                          </p:tavLst>
                                        </p:anim>
                                        <p:anim calcmode="lin" valueType="num" p14:bounceEnd="81000">
                                          <p:cBhvr additive="base">
                                            <p:cTn id="79" dur="1000" fill="hold"/>
                                            <p:tgtEl>
                                              <p:spTgt spid="44"/>
                                            </p:tgtEl>
                                            <p:attrNameLst>
                                              <p:attrName>ppt_y</p:attrName>
                                            </p:attrNameLst>
                                          </p:cBhvr>
                                          <p:tavLst>
                                            <p:tav tm="0">
                                              <p:val>
                                                <p:strVal val="0-#ppt_h/2"/>
                                              </p:val>
                                            </p:tav>
                                            <p:tav tm="100000">
                                              <p:val>
                                                <p:strVal val="#ppt_y"/>
                                              </p:val>
                                            </p:tav>
                                          </p:tavLst>
                                        </p:anim>
                                      </p:childTnLst>
                                    </p:cTn>
                                  </p:par>
                                  <p:par>
                                    <p:cTn id="80" presetID="2" presetClass="entr" presetSubtype="1" fill="hold" grpId="0" nodeType="withEffect" p14:presetBounceEnd="81000">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14:bounceEnd="81000">
                                          <p:cBhvr additive="base">
                                            <p:cTn id="82" dur="1000" fill="hold"/>
                                            <p:tgtEl>
                                              <p:spTgt spid="45"/>
                                            </p:tgtEl>
                                            <p:attrNameLst>
                                              <p:attrName>ppt_x</p:attrName>
                                            </p:attrNameLst>
                                          </p:cBhvr>
                                          <p:tavLst>
                                            <p:tav tm="0">
                                              <p:val>
                                                <p:strVal val="#ppt_x"/>
                                              </p:val>
                                            </p:tav>
                                            <p:tav tm="100000">
                                              <p:val>
                                                <p:strVal val="#ppt_x"/>
                                              </p:val>
                                            </p:tav>
                                          </p:tavLst>
                                        </p:anim>
                                        <p:anim calcmode="lin" valueType="num" p14:bounceEnd="81000">
                                          <p:cBhvr additive="base">
                                            <p:cTn id="83"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40" grpId="0"/>
          <p:bldP spid="41" grpId="0"/>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anim calcmode="lin" valueType="num">
                                          <p:cBhvr>
                                            <p:cTn id="20" dur="500" fill="hold"/>
                                            <p:tgtEl>
                                              <p:spTgt spid="34"/>
                                            </p:tgtEl>
                                            <p:attrNameLst>
                                              <p:attrName>ppt_x</p:attrName>
                                            </p:attrNameLst>
                                          </p:cBhvr>
                                          <p:tavLst>
                                            <p:tav tm="0">
                                              <p:val>
                                                <p:strVal val="#ppt_x"/>
                                              </p:val>
                                            </p:tav>
                                            <p:tav tm="100000">
                                              <p:val>
                                                <p:strVal val="#ppt_x"/>
                                              </p:val>
                                            </p:tav>
                                          </p:tavLst>
                                        </p:anim>
                                        <p:anim calcmode="lin" valueType="num">
                                          <p:cBhvr>
                                            <p:cTn id="21" dur="5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anim calcmode="lin" valueType="num">
                                          <p:cBhvr>
                                            <p:cTn id="26" dur="500" fill="hold"/>
                                            <p:tgtEl>
                                              <p:spTgt spid="37"/>
                                            </p:tgtEl>
                                            <p:attrNameLst>
                                              <p:attrName>ppt_x</p:attrName>
                                            </p:attrNameLst>
                                          </p:cBhvr>
                                          <p:tavLst>
                                            <p:tav tm="0">
                                              <p:val>
                                                <p:strVal val="#ppt_x"/>
                                              </p:val>
                                            </p:tav>
                                            <p:tav tm="100000">
                                              <p:val>
                                                <p:strVal val="#ppt_x"/>
                                              </p:val>
                                            </p:tav>
                                          </p:tavLst>
                                        </p:anim>
                                        <p:anim calcmode="lin" valueType="num">
                                          <p:cBhvr>
                                            <p:cTn id="27" dur="5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strVal val="2/3*#ppt_w"/>
                                              </p:val>
                                            </p:tav>
                                            <p:tav tm="100000">
                                              <p:val>
                                                <p:strVal val="#ppt_w"/>
                                              </p:val>
                                            </p:tav>
                                          </p:tavLst>
                                        </p:anim>
                                        <p:anim calcmode="lin" valueType="num">
                                          <p:cBhvr>
                                            <p:cTn id="32" dur="500" fill="hold"/>
                                            <p:tgtEl>
                                              <p:spTgt spid="3"/>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heel(1)">
                                          <p:cBhvr>
                                            <p:cTn id="35" dur="1000"/>
                                            <p:tgtEl>
                                              <p:spTgt spid="24"/>
                                            </p:tgtEl>
                                          </p:cBhvr>
                                        </p:animEffect>
                                      </p:childTnLst>
                                    </p:cTn>
                                  </p:par>
                                </p:childTnLst>
                              </p:cTn>
                            </p:par>
                            <p:par>
                              <p:cTn id="36" fill="hold">
                                <p:stCondLst>
                                  <p:cond delay="2500"/>
                                </p:stCondLst>
                                <p:childTnLst>
                                  <p:par>
                                    <p:cTn id="37" presetID="23" presetClass="entr" presetSubtype="27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strVal val="2/3*#ppt_w"/>
                                              </p:val>
                                            </p:tav>
                                            <p:tav tm="100000">
                                              <p:val>
                                                <p:strVal val="#ppt_w"/>
                                              </p:val>
                                            </p:tav>
                                          </p:tavLst>
                                        </p:anim>
                                        <p:anim calcmode="lin" valueType="num">
                                          <p:cBhvr>
                                            <p:cTn id="40" dur="500" fill="hold"/>
                                            <p:tgtEl>
                                              <p:spTgt spid="9"/>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heel(1)">
                                          <p:cBhvr>
                                            <p:cTn id="43" dur="1000"/>
                                            <p:tgtEl>
                                              <p:spTgt spid="25"/>
                                            </p:tgtEl>
                                          </p:cBhvr>
                                        </p:animEffect>
                                      </p:childTnLst>
                                    </p:cTn>
                                  </p:par>
                                </p:childTnLst>
                              </p:cTn>
                            </p:par>
                            <p:par>
                              <p:cTn id="44" fill="hold">
                                <p:stCondLst>
                                  <p:cond delay="3000"/>
                                </p:stCondLst>
                                <p:childTnLst>
                                  <p:par>
                                    <p:cTn id="45" presetID="23" presetClass="entr" presetSubtype="272"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strVal val="2/3*#ppt_w"/>
                                              </p:val>
                                            </p:tav>
                                            <p:tav tm="100000">
                                              <p:val>
                                                <p:strVal val="#ppt_w"/>
                                              </p:val>
                                            </p:tav>
                                          </p:tavLst>
                                        </p:anim>
                                        <p:anim calcmode="lin" valueType="num">
                                          <p:cBhvr>
                                            <p:cTn id="48" dur="500" fill="hold"/>
                                            <p:tgtEl>
                                              <p:spTgt spid="14"/>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heel(1)">
                                          <p:cBhvr>
                                            <p:cTn id="51" dur="1000"/>
                                            <p:tgtEl>
                                              <p:spTgt spid="26"/>
                                            </p:tgtEl>
                                          </p:cBhvr>
                                        </p:animEffect>
                                      </p:childTnLst>
                                    </p:cTn>
                                  </p:par>
                                </p:childTnLst>
                              </p:cTn>
                            </p:par>
                            <p:par>
                              <p:cTn id="52" fill="hold">
                                <p:stCondLst>
                                  <p:cond delay="3500"/>
                                </p:stCondLst>
                                <p:childTnLst>
                                  <p:par>
                                    <p:cTn id="53" presetID="23" presetClass="entr" presetSubtype="272"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strVal val="2/3*#ppt_w"/>
                                              </p:val>
                                            </p:tav>
                                            <p:tav tm="100000">
                                              <p:val>
                                                <p:strVal val="#ppt_w"/>
                                              </p:val>
                                            </p:tav>
                                          </p:tavLst>
                                        </p:anim>
                                        <p:anim calcmode="lin" valueType="num">
                                          <p:cBhvr>
                                            <p:cTn id="56" dur="500" fill="hold"/>
                                            <p:tgtEl>
                                              <p:spTgt spid="19"/>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heel(1)">
                                          <p:cBhvr>
                                            <p:cTn id="59" dur="1000"/>
                                            <p:tgtEl>
                                              <p:spTgt spid="27"/>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randombar(horizontal)">
                                          <p:cBhvr>
                                            <p:cTn id="63" dur="500"/>
                                            <p:tgtEl>
                                              <p:spTgt spid="40"/>
                                            </p:tgtEl>
                                          </p:cBhvr>
                                        </p:animEffect>
                                      </p:childTnLst>
                                    </p:cTn>
                                  </p:par>
                                </p:childTnLst>
                              </p:cTn>
                            </p:par>
                            <p:par>
                              <p:cTn id="64" fill="hold">
                                <p:stCondLst>
                                  <p:cond delay="4500"/>
                                </p:stCondLst>
                                <p:childTnLst>
                                  <p:par>
                                    <p:cTn id="65" presetID="14" presetClass="entr" presetSubtype="1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horizontal)">
                                          <p:cBhvr>
                                            <p:cTn id="67" dur="500"/>
                                            <p:tgtEl>
                                              <p:spTgt spid="41"/>
                                            </p:tgtEl>
                                          </p:cBhvr>
                                        </p:animEffect>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randombar(horizontal)">
                                          <p:cBhvr>
                                            <p:cTn id="71" dur="500"/>
                                            <p:tgtEl>
                                              <p:spTgt spid="42"/>
                                            </p:tgtEl>
                                          </p:cBhvr>
                                        </p:animEffect>
                                      </p:childTnLst>
                                    </p:cTn>
                                  </p:par>
                                </p:childTnLst>
                              </p:cTn>
                            </p:par>
                            <p:par>
                              <p:cTn id="72" fill="hold">
                                <p:stCondLst>
                                  <p:cond delay="5500"/>
                                </p:stCondLst>
                                <p:childTnLst>
                                  <p:par>
                                    <p:cTn id="73" presetID="14" presetClass="entr" presetSubtype="1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randombar(horizontal)">
                                          <p:cBhvr>
                                            <p:cTn id="75" dur="500"/>
                                            <p:tgtEl>
                                              <p:spTgt spid="43"/>
                                            </p:tgtEl>
                                          </p:cBhvr>
                                        </p:animEffect>
                                      </p:childTnLst>
                                    </p:cTn>
                                  </p:par>
                                  <p:par>
                                    <p:cTn id="76" presetID="2" presetClass="entr" presetSubtype="1"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1000" fill="hold"/>
                                            <p:tgtEl>
                                              <p:spTgt spid="44"/>
                                            </p:tgtEl>
                                            <p:attrNameLst>
                                              <p:attrName>ppt_x</p:attrName>
                                            </p:attrNameLst>
                                          </p:cBhvr>
                                          <p:tavLst>
                                            <p:tav tm="0">
                                              <p:val>
                                                <p:strVal val="#ppt_x"/>
                                              </p:val>
                                            </p:tav>
                                            <p:tav tm="100000">
                                              <p:val>
                                                <p:strVal val="#ppt_x"/>
                                              </p:val>
                                            </p:tav>
                                          </p:tavLst>
                                        </p:anim>
                                        <p:anim calcmode="lin" valueType="num">
                                          <p:cBhvr additive="base">
                                            <p:cTn id="79" dur="1000" fill="hold"/>
                                            <p:tgtEl>
                                              <p:spTgt spid="44"/>
                                            </p:tgtEl>
                                            <p:attrNameLst>
                                              <p:attrName>ppt_y</p:attrName>
                                            </p:attrNameLst>
                                          </p:cBhvr>
                                          <p:tavLst>
                                            <p:tav tm="0">
                                              <p:val>
                                                <p:strVal val="0-#ppt_h/2"/>
                                              </p:val>
                                            </p:tav>
                                            <p:tav tm="100000">
                                              <p:val>
                                                <p:strVal val="#ppt_y"/>
                                              </p:val>
                                            </p:tav>
                                          </p:tavLst>
                                        </p:anim>
                                      </p:childTnLst>
                                    </p:cTn>
                                  </p:par>
                                  <p:par>
                                    <p:cTn id="80" presetID="2" presetClass="entr" presetSubtype="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1000" fill="hold"/>
                                            <p:tgtEl>
                                              <p:spTgt spid="45"/>
                                            </p:tgtEl>
                                            <p:attrNameLst>
                                              <p:attrName>ppt_x</p:attrName>
                                            </p:attrNameLst>
                                          </p:cBhvr>
                                          <p:tavLst>
                                            <p:tav tm="0">
                                              <p:val>
                                                <p:strVal val="#ppt_x"/>
                                              </p:val>
                                            </p:tav>
                                            <p:tav tm="100000">
                                              <p:val>
                                                <p:strVal val="#ppt_x"/>
                                              </p:val>
                                            </p:tav>
                                          </p:tavLst>
                                        </p:anim>
                                        <p:anim calcmode="lin" valueType="num">
                                          <p:cBhvr additive="base">
                                            <p:cTn id="83"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40" grpId="0"/>
          <p:bldP spid="41" grpId="0"/>
          <p:bldP spid="42" grpId="0"/>
          <p:bldP spid="43" grpId="0"/>
          <p:bldP spid="44" grpId="0"/>
          <p:bldP spid="4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角星 2"/>
          <p:cNvSpPr/>
          <p:nvPr/>
        </p:nvSpPr>
        <p:spPr>
          <a:xfrm>
            <a:off x="2735442" y="2317676"/>
            <a:ext cx="2887133" cy="2887133"/>
          </a:xfrm>
          <a:prstGeom prst="star5">
            <a:avLst/>
          </a:prstGeom>
          <a:noFill/>
          <a:ln w="762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grpSp>
        <p:nvGrpSpPr>
          <p:cNvPr id="5" name="组合 4"/>
          <p:cNvGrpSpPr/>
          <p:nvPr/>
        </p:nvGrpSpPr>
        <p:grpSpPr>
          <a:xfrm>
            <a:off x="3366539" y="3138943"/>
            <a:ext cx="1624939" cy="1624939"/>
            <a:chOff x="3962648" y="2819400"/>
            <a:chExt cx="1218704" cy="1218704"/>
          </a:xfrm>
        </p:grpSpPr>
        <p:grpSp>
          <p:nvGrpSpPr>
            <p:cNvPr id="6" name="组合 5"/>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mj-ea"/>
                  <a:ea typeface="+mj-ea"/>
                </a:endParaRPr>
              </a:p>
            </p:txBody>
          </p:sp>
          <p:sp>
            <p:nvSpPr>
              <p:cNvPr id="9" name="椭圆 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grpSp>
        <p:sp>
          <p:nvSpPr>
            <p:cNvPr id="7" name="TextBox 5"/>
            <p:cNvSpPr txBox="1"/>
            <p:nvPr/>
          </p:nvSpPr>
          <p:spPr>
            <a:xfrm>
              <a:off x="4149626" y="3108951"/>
              <a:ext cx="830997" cy="623248"/>
            </a:xfrm>
            <a:prstGeom prst="rect">
              <a:avLst/>
            </a:prstGeom>
            <a:noFill/>
          </p:spPr>
          <p:txBody>
            <a:bodyPr wrap="none" rtlCol="0">
              <a:spAutoFit/>
            </a:bodyPr>
            <a:lstStyle/>
            <a:p>
              <a:pPr algn="ctr"/>
              <a:r>
                <a:rPr lang="zh-CN" altLang="en-US" sz="2400" dirty="0">
                  <a:solidFill>
                    <a:schemeClr val="tx1">
                      <a:lumMod val="75000"/>
                      <a:lumOff val="25000"/>
                    </a:schemeClr>
                  </a:solidFill>
                  <a:latin typeface="+mj-ea"/>
                  <a:ea typeface="+mj-ea"/>
                </a:rPr>
                <a:t>利益</a:t>
              </a:r>
              <a:endParaRPr lang="en-US" altLang="zh-CN" sz="2400" dirty="0">
                <a:solidFill>
                  <a:schemeClr val="tx1">
                    <a:lumMod val="75000"/>
                    <a:lumOff val="25000"/>
                  </a:schemeClr>
                </a:solidFill>
                <a:latin typeface="+mj-ea"/>
                <a:ea typeface="+mj-ea"/>
              </a:endParaRPr>
            </a:p>
            <a:p>
              <a:pPr algn="ctr"/>
              <a:r>
                <a:rPr lang="zh-CN" altLang="en-US" sz="2400" dirty="0">
                  <a:solidFill>
                    <a:schemeClr val="tx1">
                      <a:lumMod val="75000"/>
                      <a:lumOff val="25000"/>
                    </a:schemeClr>
                  </a:solidFill>
                  <a:latin typeface="+mj-ea"/>
                  <a:ea typeface="+mj-ea"/>
                </a:rPr>
                <a:t>最大化</a:t>
              </a:r>
              <a:endParaRPr lang="en-US" altLang="zh-CN" sz="2400" dirty="0">
                <a:solidFill>
                  <a:schemeClr val="tx1">
                    <a:lumMod val="75000"/>
                    <a:lumOff val="25000"/>
                  </a:schemeClr>
                </a:solidFill>
                <a:latin typeface="+mj-ea"/>
                <a:ea typeface="+mj-ea"/>
              </a:endParaRPr>
            </a:p>
          </p:txBody>
        </p:sp>
      </p:grpSp>
      <p:sp>
        <p:nvSpPr>
          <p:cNvPr id="10" name="椭圆 9"/>
          <p:cNvSpPr/>
          <p:nvPr/>
        </p:nvSpPr>
        <p:spPr>
          <a:xfrm>
            <a:off x="2065113" y="2958325"/>
            <a:ext cx="946852" cy="946852"/>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1" name="椭圆 10"/>
          <p:cNvSpPr/>
          <p:nvPr/>
        </p:nvSpPr>
        <p:spPr>
          <a:xfrm>
            <a:off x="3705583" y="1629058"/>
            <a:ext cx="946852" cy="946852"/>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a typeface="+mj-ea"/>
            </a:endParaRPr>
          </a:p>
        </p:txBody>
      </p:sp>
      <p:sp>
        <p:nvSpPr>
          <p:cNvPr id="12" name="椭圆 11"/>
          <p:cNvSpPr/>
          <p:nvPr/>
        </p:nvSpPr>
        <p:spPr>
          <a:xfrm>
            <a:off x="5365049" y="2958325"/>
            <a:ext cx="946852" cy="946852"/>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3" name="椭圆 12"/>
          <p:cNvSpPr/>
          <p:nvPr/>
        </p:nvSpPr>
        <p:spPr>
          <a:xfrm>
            <a:off x="4709590" y="4882415"/>
            <a:ext cx="946852" cy="946852"/>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4" name="椭圆 13"/>
          <p:cNvSpPr/>
          <p:nvPr/>
        </p:nvSpPr>
        <p:spPr>
          <a:xfrm>
            <a:off x="2718447" y="4865482"/>
            <a:ext cx="946852" cy="946852"/>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5" name="TextBox 13"/>
          <p:cNvSpPr txBox="1"/>
          <p:nvPr/>
        </p:nvSpPr>
        <p:spPr>
          <a:xfrm>
            <a:off x="2408069" y="1868821"/>
            <a:ext cx="1140056" cy="379656"/>
          </a:xfrm>
          <a:prstGeom prst="rect">
            <a:avLst/>
          </a:prstGeom>
          <a:noFill/>
        </p:spPr>
        <p:txBody>
          <a:bodyPr wrap="none" rtlCol="0">
            <a:spAutoFit/>
          </a:bodyPr>
          <a:lstStyle/>
          <a:p>
            <a:pPr algn="ctr"/>
            <a:r>
              <a:rPr lang="zh-CN" altLang="en-US" sz="1865" b="1" dirty="0">
                <a:solidFill>
                  <a:schemeClr val="tx1">
                    <a:lumMod val="65000"/>
                    <a:lumOff val="35000"/>
                  </a:schemeClr>
                </a:solidFill>
                <a:latin typeface="+mj-ea"/>
                <a:ea typeface="+mj-ea"/>
              </a:rPr>
              <a:t>标题内容</a:t>
            </a:r>
          </a:p>
        </p:txBody>
      </p:sp>
      <p:sp>
        <p:nvSpPr>
          <p:cNvPr id="16" name="TextBox 14"/>
          <p:cNvSpPr txBox="1"/>
          <p:nvPr/>
        </p:nvSpPr>
        <p:spPr>
          <a:xfrm>
            <a:off x="6491681" y="3224163"/>
            <a:ext cx="1140056" cy="379656"/>
          </a:xfrm>
          <a:prstGeom prst="rect">
            <a:avLst/>
          </a:prstGeom>
          <a:noFill/>
        </p:spPr>
        <p:txBody>
          <a:bodyPr wrap="none" rtlCol="0">
            <a:spAutoFit/>
          </a:bodyPr>
          <a:lstStyle/>
          <a:p>
            <a:pPr algn="ctr"/>
            <a:r>
              <a:rPr lang="zh-CN" altLang="en-US" sz="1865" b="1" dirty="0">
                <a:solidFill>
                  <a:schemeClr val="tx1">
                    <a:lumMod val="65000"/>
                    <a:lumOff val="35000"/>
                  </a:schemeClr>
                </a:solidFill>
                <a:latin typeface="+mj-ea"/>
                <a:ea typeface="+mj-ea"/>
              </a:rPr>
              <a:t>标题内容</a:t>
            </a:r>
          </a:p>
        </p:txBody>
      </p:sp>
      <p:sp>
        <p:nvSpPr>
          <p:cNvPr id="17" name="TextBox 15"/>
          <p:cNvSpPr txBox="1"/>
          <p:nvPr/>
        </p:nvSpPr>
        <p:spPr>
          <a:xfrm>
            <a:off x="5816137" y="5226876"/>
            <a:ext cx="1140056" cy="379656"/>
          </a:xfrm>
          <a:prstGeom prst="rect">
            <a:avLst/>
          </a:prstGeom>
          <a:noFill/>
        </p:spPr>
        <p:txBody>
          <a:bodyPr wrap="none" rtlCol="0">
            <a:spAutoFit/>
          </a:bodyPr>
          <a:lstStyle/>
          <a:p>
            <a:pPr algn="ctr"/>
            <a:r>
              <a:rPr lang="zh-CN" altLang="en-US" sz="1865" b="1" dirty="0">
                <a:solidFill>
                  <a:schemeClr val="tx1">
                    <a:lumMod val="65000"/>
                    <a:lumOff val="35000"/>
                  </a:schemeClr>
                </a:solidFill>
                <a:latin typeface="+mj-ea"/>
                <a:ea typeface="+mj-ea"/>
              </a:rPr>
              <a:t>标题内容</a:t>
            </a:r>
          </a:p>
        </p:txBody>
      </p:sp>
      <p:sp>
        <p:nvSpPr>
          <p:cNvPr id="18" name="TextBox 16"/>
          <p:cNvSpPr txBox="1"/>
          <p:nvPr/>
        </p:nvSpPr>
        <p:spPr>
          <a:xfrm>
            <a:off x="697644" y="3268800"/>
            <a:ext cx="1140056" cy="379656"/>
          </a:xfrm>
          <a:prstGeom prst="rect">
            <a:avLst/>
          </a:prstGeom>
          <a:noFill/>
        </p:spPr>
        <p:txBody>
          <a:bodyPr wrap="none" rtlCol="0">
            <a:spAutoFit/>
          </a:bodyPr>
          <a:lstStyle/>
          <a:p>
            <a:pPr algn="ctr"/>
            <a:r>
              <a:rPr lang="zh-CN" altLang="en-US" sz="1865" b="1" dirty="0">
                <a:solidFill>
                  <a:schemeClr val="tx1">
                    <a:lumMod val="65000"/>
                    <a:lumOff val="35000"/>
                  </a:schemeClr>
                </a:solidFill>
                <a:latin typeface="+mj-ea"/>
                <a:ea typeface="+mj-ea"/>
              </a:rPr>
              <a:t>标题内容</a:t>
            </a:r>
          </a:p>
        </p:txBody>
      </p:sp>
      <p:sp>
        <p:nvSpPr>
          <p:cNvPr id="19" name="TextBox 17"/>
          <p:cNvSpPr txBox="1"/>
          <p:nvPr/>
        </p:nvSpPr>
        <p:spPr>
          <a:xfrm>
            <a:off x="1378351" y="5160419"/>
            <a:ext cx="1140056" cy="379656"/>
          </a:xfrm>
          <a:prstGeom prst="rect">
            <a:avLst/>
          </a:prstGeom>
          <a:noFill/>
        </p:spPr>
        <p:txBody>
          <a:bodyPr wrap="none" rtlCol="0">
            <a:spAutoFit/>
          </a:bodyPr>
          <a:lstStyle/>
          <a:p>
            <a:pPr algn="ctr"/>
            <a:r>
              <a:rPr lang="zh-CN" altLang="en-US" sz="1865" b="1" dirty="0">
                <a:solidFill>
                  <a:schemeClr val="tx1">
                    <a:lumMod val="65000"/>
                    <a:lumOff val="35000"/>
                  </a:schemeClr>
                </a:solidFill>
                <a:latin typeface="+mj-ea"/>
                <a:ea typeface="+mj-ea"/>
              </a:rPr>
              <a:t>标题内容</a:t>
            </a:r>
          </a:p>
        </p:txBody>
      </p:sp>
      <p:grpSp>
        <p:nvGrpSpPr>
          <p:cNvPr id="20" name="组合 19"/>
          <p:cNvGrpSpPr/>
          <p:nvPr/>
        </p:nvGrpSpPr>
        <p:grpSpPr>
          <a:xfrm>
            <a:off x="8215589" y="1700157"/>
            <a:ext cx="2769600" cy="576715"/>
            <a:chOff x="814328" y="3219334"/>
            <a:chExt cx="2077200" cy="432536"/>
          </a:xfrm>
        </p:grpSpPr>
        <p:grpSp>
          <p:nvGrpSpPr>
            <p:cNvPr id="21" name="组合 20"/>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23" name="圆角矩形 22"/>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latin typeface="+mj-ea"/>
                  <a:ea typeface="+mj-ea"/>
                </a:endParaRPr>
              </a:p>
            </p:txBody>
          </p:sp>
          <p:sp>
            <p:nvSpPr>
              <p:cNvPr id="24" name="圆角矩形 23"/>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latin typeface="+mj-ea"/>
                  <a:ea typeface="+mj-ea"/>
                </a:endParaRPr>
              </a:p>
            </p:txBody>
          </p:sp>
        </p:grpSp>
        <p:sp>
          <p:nvSpPr>
            <p:cNvPr id="22" name="TextBox 20"/>
            <p:cNvSpPr txBox="1"/>
            <p:nvPr/>
          </p:nvSpPr>
          <p:spPr>
            <a:xfrm>
              <a:off x="831250" y="3331792"/>
              <a:ext cx="1999302"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865" dirty="0">
                  <a:solidFill>
                    <a:schemeClr val="accent1">
                      <a:lumMod val="100000"/>
                    </a:schemeClr>
                  </a:solidFill>
                  <a:latin typeface="+mj-ea"/>
                  <a:ea typeface="+mj-ea"/>
                </a:rPr>
                <a:t>当图网</a:t>
              </a:r>
            </a:p>
          </p:txBody>
        </p:sp>
      </p:grpSp>
      <p:sp>
        <p:nvSpPr>
          <p:cNvPr id="25" name="TextBox 23"/>
          <p:cNvSpPr txBox="1"/>
          <p:nvPr/>
        </p:nvSpPr>
        <p:spPr>
          <a:xfrm>
            <a:off x="7920203" y="2672732"/>
            <a:ext cx="3360375" cy="68135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6" name="TextBox 24"/>
          <p:cNvSpPr txBox="1"/>
          <p:nvPr/>
        </p:nvSpPr>
        <p:spPr>
          <a:xfrm>
            <a:off x="7920203" y="3769798"/>
            <a:ext cx="3360375" cy="68135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7" name="TextBox 25"/>
          <p:cNvSpPr txBox="1"/>
          <p:nvPr/>
        </p:nvSpPr>
        <p:spPr>
          <a:xfrm>
            <a:off x="7920203" y="4921926"/>
            <a:ext cx="3360375" cy="68135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8" name="TextBox 26"/>
          <p:cNvSpPr txBox="1"/>
          <p:nvPr/>
        </p:nvSpPr>
        <p:spPr>
          <a:xfrm>
            <a:off x="3732614" y="1935065"/>
            <a:ext cx="895145" cy="328231"/>
          </a:xfrm>
          <a:prstGeom prst="rect">
            <a:avLst/>
          </a:prstGeom>
          <a:noFill/>
        </p:spPr>
        <p:txBody>
          <a:bodyPr wrap="square" lIns="0" tIns="0" rIns="0" bIns="0" rtlCol="0">
            <a:spAutoFit/>
          </a:bodyPr>
          <a:lstStyle/>
          <a:p>
            <a:pPr algn="ctr"/>
            <a:r>
              <a:rPr lang="en-US" altLang="zh-CN" sz="2135" b="1" dirty="0">
                <a:solidFill>
                  <a:schemeClr val="bg1"/>
                </a:solidFill>
                <a:latin typeface="+mj-ea"/>
                <a:ea typeface="+mj-ea"/>
              </a:rPr>
              <a:t>20%</a:t>
            </a:r>
            <a:endParaRPr lang="zh-CN" altLang="en-US" sz="2135" b="1" dirty="0">
              <a:solidFill>
                <a:schemeClr val="bg1"/>
              </a:solidFill>
              <a:latin typeface="+mj-ea"/>
              <a:ea typeface="+mj-ea"/>
            </a:endParaRPr>
          </a:p>
        </p:txBody>
      </p:sp>
      <p:sp>
        <p:nvSpPr>
          <p:cNvPr id="29" name="TextBox 27"/>
          <p:cNvSpPr txBox="1"/>
          <p:nvPr/>
        </p:nvSpPr>
        <p:spPr>
          <a:xfrm>
            <a:off x="2082950" y="3271173"/>
            <a:ext cx="895145" cy="328231"/>
          </a:xfrm>
          <a:prstGeom prst="rect">
            <a:avLst/>
          </a:prstGeom>
          <a:noFill/>
        </p:spPr>
        <p:txBody>
          <a:bodyPr wrap="square" lIns="0" tIns="0" rIns="0" bIns="0" rtlCol="0">
            <a:spAutoFit/>
          </a:bodyPr>
          <a:lstStyle/>
          <a:p>
            <a:pPr algn="ctr"/>
            <a:r>
              <a:rPr lang="en-US" altLang="zh-CN" sz="2135" b="1" dirty="0">
                <a:solidFill>
                  <a:schemeClr val="bg1"/>
                </a:solidFill>
                <a:latin typeface="+mj-ea"/>
                <a:ea typeface="+mj-ea"/>
              </a:rPr>
              <a:t>15%</a:t>
            </a:r>
            <a:endParaRPr lang="zh-CN" altLang="en-US" sz="2135" b="1" dirty="0">
              <a:solidFill>
                <a:schemeClr val="bg1"/>
              </a:solidFill>
              <a:latin typeface="+mj-ea"/>
              <a:ea typeface="+mj-ea"/>
            </a:endParaRPr>
          </a:p>
        </p:txBody>
      </p:sp>
      <p:sp>
        <p:nvSpPr>
          <p:cNvPr id="30" name="TextBox 28"/>
          <p:cNvSpPr txBox="1"/>
          <p:nvPr/>
        </p:nvSpPr>
        <p:spPr>
          <a:xfrm>
            <a:off x="5390901" y="3271173"/>
            <a:ext cx="895145" cy="328231"/>
          </a:xfrm>
          <a:prstGeom prst="rect">
            <a:avLst/>
          </a:prstGeom>
          <a:noFill/>
        </p:spPr>
        <p:txBody>
          <a:bodyPr wrap="square" lIns="0" tIns="0" rIns="0" bIns="0" rtlCol="0">
            <a:spAutoFit/>
          </a:bodyPr>
          <a:lstStyle/>
          <a:p>
            <a:pPr algn="ctr"/>
            <a:r>
              <a:rPr lang="en-US" altLang="zh-CN" sz="2135" b="1" dirty="0">
                <a:solidFill>
                  <a:schemeClr val="bg1"/>
                </a:solidFill>
                <a:latin typeface="+mj-ea"/>
                <a:ea typeface="+mj-ea"/>
              </a:rPr>
              <a:t>10%</a:t>
            </a:r>
            <a:endParaRPr lang="zh-CN" altLang="en-US" sz="2135" b="1" dirty="0">
              <a:solidFill>
                <a:schemeClr val="bg1"/>
              </a:solidFill>
              <a:latin typeface="+mj-ea"/>
              <a:ea typeface="+mj-ea"/>
            </a:endParaRPr>
          </a:p>
        </p:txBody>
      </p:sp>
      <p:sp>
        <p:nvSpPr>
          <p:cNvPr id="31" name="TextBox 29"/>
          <p:cNvSpPr txBox="1"/>
          <p:nvPr/>
        </p:nvSpPr>
        <p:spPr>
          <a:xfrm>
            <a:off x="2744300" y="5191693"/>
            <a:ext cx="895145" cy="328231"/>
          </a:xfrm>
          <a:prstGeom prst="rect">
            <a:avLst/>
          </a:prstGeom>
          <a:noFill/>
        </p:spPr>
        <p:txBody>
          <a:bodyPr wrap="square" lIns="0" tIns="0" rIns="0" bIns="0" rtlCol="0">
            <a:spAutoFit/>
          </a:bodyPr>
          <a:lstStyle/>
          <a:p>
            <a:pPr algn="ctr"/>
            <a:r>
              <a:rPr lang="en-US" altLang="zh-CN" sz="2135" b="1" dirty="0">
                <a:solidFill>
                  <a:schemeClr val="bg1"/>
                </a:solidFill>
                <a:latin typeface="+mj-ea"/>
                <a:ea typeface="+mj-ea"/>
              </a:rPr>
              <a:t>35%</a:t>
            </a:r>
            <a:endParaRPr lang="zh-CN" altLang="en-US" sz="2135" b="1" dirty="0">
              <a:solidFill>
                <a:schemeClr val="bg1"/>
              </a:solidFill>
              <a:latin typeface="+mj-ea"/>
              <a:ea typeface="+mj-ea"/>
            </a:endParaRPr>
          </a:p>
        </p:txBody>
      </p:sp>
      <p:sp>
        <p:nvSpPr>
          <p:cNvPr id="32" name="TextBox 30"/>
          <p:cNvSpPr txBox="1"/>
          <p:nvPr/>
        </p:nvSpPr>
        <p:spPr>
          <a:xfrm>
            <a:off x="4727430" y="5201456"/>
            <a:ext cx="895145" cy="328231"/>
          </a:xfrm>
          <a:prstGeom prst="rect">
            <a:avLst/>
          </a:prstGeom>
          <a:noFill/>
        </p:spPr>
        <p:txBody>
          <a:bodyPr wrap="square" lIns="0" tIns="0" rIns="0" bIns="0" rtlCol="0">
            <a:spAutoFit/>
          </a:bodyPr>
          <a:lstStyle/>
          <a:p>
            <a:pPr algn="ctr"/>
            <a:r>
              <a:rPr lang="en-US" altLang="zh-CN" sz="2135" b="1" dirty="0">
                <a:solidFill>
                  <a:schemeClr val="bg1"/>
                </a:solidFill>
                <a:latin typeface="+mj-ea"/>
                <a:ea typeface="+mj-ea"/>
              </a:rPr>
              <a:t>20%</a:t>
            </a:r>
            <a:endParaRPr lang="zh-CN" altLang="en-US" sz="2135" b="1" dirty="0">
              <a:solidFill>
                <a:schemeClr val="bg1"/>
              </a:solidFill>
              <a:latin typeface="+mj-ea"/>
              <a:ea typeface="+mj-ea"/>
            </a:endParaRPr>
          </a:p>
        </p:txBody>
      </p:sp>
      <p:sp>
        <p:nvSpPr>
          <p:cNvPr id="33"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34"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2000" fill="hold" nodeType="afterEffect" p14:presetBounceEnd="46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6000">
                                          <p:cBhvr additive="base">
                                            <p:cTn id="7" dur="1500" fill="hold"/>
                                            <p:tgtEl>
                                              <p:spTgt spid="5"/>
                                            </p:tgtEl>
                                            <p:attrNameLst>
                                              <p:attrName>ppt_x</p:attrName>
                                            </p:attrNameLst>
                                          </p:cBhvr>
                                          <p:tavLst>
                                            <p:tav tm="0">
                                              <p:val>
                                                <p:strVal val="#ppt_x"/>
                                              </p:val>
                                            </p:tav>
                                            <p:tav tm="100000">
                                              <p:val>
                                                <p:strVal val="#ppt_x"/>
                                              </p:val>
                                            </p:tav>
                                          </p:tavLst>
                                        </p:anim>
                                        <p:anim calcmode="lin" valueType="num" p14:bounceEnd="46000">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1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30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3000"/>
                                </p:stCondLst>
                                <p:childTnLst>
                                  <p:par>
                                    <p:cTn id="58" presetID="12" presetClass="entr" presetSubtype="2"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p:tgtEl>
                                              <p:spTgt spid="15"/>
                                            </p:tgtEl>
                                            <p:attrNameLst>
                                              <p:attrName>ppt_x</p:attrName>
                                            </p:attrNameLst>
                                          </p:cBhvr>
                                          <p:tavLst>
                                            <p:tav tm="0">
                                              <p:val>
                                                <p:strVal val="#ppt_x+#ppt_w*1.125000"/>
                                              </p:val>
                                            </p:tav>
                                            <p:tav tm="100000">
                                              <p:val>
                                                <p:strVal val="#ppt_x"/>
                                              </p:val>
                                            </p:tav>
                                          </p:tavLst>
                                        </p:anim>
                                        <p:animEffect transition="in" filter="wipe(left)">
                                          <p:cBhvr>
                                            <p:cTn id="61" dur="500"/>
                                            <p:tgtEl>
                                              <p:spTgt spid="15"/>
                                            </p:tgtEl>
                                          </p:cBhvr>
                                        </p:animEffect>
                                      </p:childTnLst>
                                    </p:cTn>
                                  </p:par>
                                  <p:par>
                                    <p:cTn id="62" presetID="12" presetClass="entr" presetSubtype="2"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ppt_x</p:attrName>
                                            </p:attrNameLst>
                                          </p:cBhvr>
                                          <p:tavLst>
                                            <p:tav tm="0">
                                              <p:val>
                                                <p:strVal val="#ppt_x+#ppt_w*1.125000"/>
                                              </p:val>
                                            </p:tav>
                                            <p:tav tm="100000">
                                              <p:val>
                                                <p:strVal val="#ppt_x"/>
                                              </p:val>
                                            </p:tav>
                                          </p:tavLst>
                                        </p:anim>
                                        <p:animEffect transition="in" filter="wipe(left)">
                                          <p:cBhvr>
                                            <p:cTn id="65" dur="500"/>
                                            <p:tgtEl>
                                              <p:spTgt spid="18"/>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p:tgtEl>
                                              <p:spTgt spid="19"/>
                                            </p:tgtEl>
                                            <p:attrNameLst>
                                              <p:attrName>ppt_x</p:attrName>
                                            </p:attrNameLst>
                                          </p:cBhvr>
                                          <p:tavLst>
                                            <p:tav tm="0">
                                              <p:val>
                                                <p:strVal val="#ppt_x+#ppt_w*1.125000"/>
                                              </p:val>
                                            </p:tav>
                                            <p:tav tm="100000">
                                              <p:val>
                                                <p:strVal val="#ppt_x"/>
                                              </p:val>
                                            </p:tav>
                                          </p:tavLst>
                                        </p:anim>
                                        <p:animEffect transition="in" filter="wipe(left)">
                                          <p:cBhvr>
                                            <p:cTn id="69" dur="500"/>
                                            <p:tgtEl>
                                              <p:spTgt spid="19"/>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p:tgtEl>
                                              <p:spTgt spid="16"/>
                                            </p:tgtEl>
                                            <p:attrNameLst>
                                              <p:attrName>ppt_x</p:attrName>
                                            </p:attrNameLst>
                                          </p:cBhvr>
                                          <p:tavLst>
                                            <p:tav tm="0">
                                              <p:val>
                                                <p:strVal val="#ppt_x-#ppt_w*1.125000"/>
                                              </p:val>
                                            </p:tav>
                                            <p:tav tm="100000">
                                              <p:val>
                                                <p:strVal val="#ppt_x"/>
                                              </p:val>
                                            </p:tav>
                                          </p:tavLst>
                                        </p:anim>
                                        <p:animEffect transition="in" filter="wipe(right)">
                                          <p:cBhvr>
                                            <p:cTn id="73" dur="500"/>
                                            <p:tgtEl>
                                              <p:spTgt spid="1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p:tgtEl>
                                              <p:spTgt spid="17"/>
                                            </p:tgtEl>
                                            <p:attrNameLst>
                                              <p:attrName>ppt_x</p:attrName>
                                            </p:attrNameLst>
                                          </p:cBhvr>
                                          <p:tavLst>
                                            <p:tav tm="0">
                                              <p:val>
                                                <p:strVal val="#ppt_x-#ppt_w*1.125000"/>
                                              </p:val>
                                            </p:tav>
                                            <p:tav tm="100000">
                                              <p:val>
                                                <p:strVal val="#ppt_x"/>
                                              </p:val>
                                            </p:tav>
                                          </p:tavLst>
                                        </p:anim>
                                        <p:animEffect transition="in" filter="wipe(right)">
                                          <p:cBhvr>
                                            <p:cTn id="77" dur="500"/>
                                            <p:tgtEl>
                                              <p:spTgt spid="17"/>
                                            </p:tgtEl>
                                          </p:cBhvr>
                                        </p:animEffect>
                                      </p:childTnLst>
                                    </p:cTn>
                                  </p:par>
                                </p:childTnLst>
                              </p:cTn>
                            </p:par>
                            <p:par>
                              <p:cTn id="78" fill="hold">
                                <p:stCondLst>
                                  <p:cond delay="3500"/>
                                </p:stCondLst>
                                <p:childTnLst>
                                  <p:par>
                                    <p:cTn id="79" presetID="42"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anim calcmode="lin" valueType="num">
                                          <p:cBhvr>
                                            <p:cTn id="82" dur="500" fill="hold"/>
                                            <p:tgtEl>
                                              <p:spTgt spid="20"/>
                                            </p:tgtEl>
                                            <p:attrNameLst>
                                              <p:attrName>ppt_x</p:attrName>
                                            </p:attrNameLst>
                                          </p:cBhvr>
                                          <p:tavLst>
                                            <p:tav tm="0">
                                              <p:val>
                                                <p:strVal val="#ppt_x"/>
                                              </p:val>
                                            </p:tav>
                                            <p:tav tm="100000">
                                              <p:val>
                                                <p:strVal val="#ppt_x"/>
                                              </p:val>
                                            </p:tav>
                                          </p:tavLst>
                                        </p:anim>
                                        <p:anim calcmode="lin" valueType="num">
                                          <p:cBhvr>
                                            <p:cTn id="83" dur="500" fill="hold"/>
                                            <p:tgtEl>
                                              <p:spTgt spid="20"/>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up)">
                                          <p:cBhvr>
                                            <p:cTn id="87" dur="500"/>
                                            <p:tgtEl>
                                              <p:spTgt spid="25"/>
                                            </p:tgtEl>
                                          </p:cBhvr>
                                        </p:animEffect>
                                      </p:childTnLst>
                                    </p:cTn>
                                  </p:par>
                                  <p:par>
                                    <p:cTn id="88" presetID="22" presetClass="entr" presetSubtype="1" fill="hold" grpId="0" nodeType="withEffect">
                                      <p:stCondLst>
                                        <p:cond delay="100"/>
                                      </p:stCondLst>
                                      <p:childTnLst>
                                        <p:set>
                                          <p:cBhvr>
                                            <p:cTn id="89" dur="1" fill="hold">
                                              <p:stCondLst>
                                                <p:cond delay="0"/>
                                              </p:stCondLst>
                                            </p:cTn>
                                            <p:tgtEl>
                                              <p:spTgt spid="26"/>
                                            </p:tgtEl>
                                            <p:attrNameLst>
                                              <p:attrName>style.visibility</p:attrName>
                                            </p:attrNameLst>
                                          </p:cBhvr>
                                          <p:to>
                                            <p:strVal val="visible"/>
                                          </p:to>
                                        </p:set>
                                        <p:animEffect transition="in" filter="wipe(up)">
                                          <p:cBhvr>
                                            <p:cTn id="90" dur="500"/>
                                            <p:tgtEl>
                                              <p:spTgt spid="26"/>
                                            </p:tgtEl>
                                          </p:cBhvr>
                                        </p:animEffect>
                                      </p:childTnLst>
                                    </p:cTn>
                                  </p:par>
                                  <p:par>
                                    <p:cTn id="91" presetID="22" presetClass="entr" presetSubtype="1" fill="hold" grpId="0" nodeType="withEffect">
                                      <p:stCondLst>
                                        <p:cond delay="20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500"/>
                                            <p:tgtEl>
                                              <p:spTgt spid="27"/>
                                            </p:tgtEl>
                                          </p:cBhvr>
                                        </p:animEffect>
                                      </p:childTnLst>
                                    </p:cTn>
                                  </p:par>
                                  <p:par>
                                    <p:cTn id="94" presetID="2" presetClass="entr" presetSubtype="1" fill="hold" grpId="0" nodeType="withEffect" p14:presetBounceEnd="81000">
                                      <p:stCondLst>
                                        <p:cond delay="0"/>
                                      </p:stCondLst>
                                      <p:childTnLst>
                                        <p:set>
                                          <p:cBhvr>
                                            <p:cTn id="95" dur="1" fill="hold">
                                              <p:stCondLst>
                                                <p:cond delay="0"/>
                                              </p:stCondLst>
                                            </p:cTn>
                                            <p:tgtEl>
                                              <p:spTgt spid="33"/>
                                            </p:tgtEl>
                                            <p:attrNameLst>
                                              <p:attrName>style.visibility</p:attrName>
                                            </p:attrNameLst>
                                          </p:cBhvr>
                                          <p:to>
                                            <p:strVal val="visible"/>
                                          </p:to>
                                        </p:set>
                                        <p:anim calcmode="lin" valueType="num" p14:bounceEnd="81000">
                                          <p:cBhvr additive="base">
                                            <p:cTn id="96" dur="1000" fill="hold"/>
                                            <p:tgtEl>
                                              <p:spTgt spid="33"/>
                                            </p:tgtEl>
                                            <p:attrNameLst>
                                              <p:attrName>ppt_x</p:attrName>
                                            </p:attrNameLst>
                                          </p:cBhvr>
                                          <p:tavLst>
                                            <p:tav tm="0">
                                              <p:val>
                                                <p:strVal val="#ppt_x"/>
                                              </p:val>
                                            </p:tav>
                                            <p:tav tm="100000">
                                              <p:val>
                                                <p:strVal val="#ppt_x"/>
                                              </p:val>
                                            </p:tav>
                                          </p:tavLst>
                                        </p:anim>
                                        <p:anim calcmode="lin" valueType="num" p14:bounceEnd="81000">
                                          <p:cBhvr additive="base">
                                            <p:cTn id="97" dur="1000" fill="hold"/>
                                            <p:tgtEl>
                                              <p:spTgt spid="33"/>
                                            </p:tgtEl>
                                            <p:attrNameLst>
                                              <p:attrName>ppt_y</p:attrName>
                                            </p:attrNameLst>
                                          </p:cBhvr>
                                          <p:tavLst>
                                            <p:tav tm="0">
                                              <p:val>
                                                <p:strVal val="0-#ppt_h/2"/>
                                              </p:val>
                                            </p:tav>
                                            <p:tav tm="100000">
                                              <p:val>
                                                <p:strVal val="#ppt_y"/>
                                              </p:val>
                                            </p:tav>
                                          </p:tavLst>
                                        </p:anim>
                                      </p:childTnLst>
                                    </p:cTn>
                                  </p:par>
                                  <p:par>
                                    <p:cTn id="98" presetID="2" presetClass="entr" presetSubtype="1" fill="hold" grpId="0" nodeType="withEffect" p14:presetBounceEnd="81000">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14:bounceEnd="81000">
                                          <p:cBhvr additive="base">
                                            <p:cTn id="100" dur="1000" fill="hold"/>
                                            <p:tgtEl>
                                              <p:spTgt spid="34"/>
                                            </p:tgtEl>
                                            <p:attrNameLst>
                                              <p:attrName>ppt_x</p:attrName>
                                            </p:attrNameLst>
                                          </p:cBhvr>
                                          <p:tavLst>
                                            <p:tav tm="0">
                                              <p:val>
                                                <p:strVal val="#ppt_x"/>
                                              </p:val>
                                            </p:tav>
                                            <p:tav tm="100000">
                                              <p:val>
                                                <p:strVal val="#ppt_x"/>
                                              </p:val>
                                            </p:tav>
                                          </p:tavLst>
                                        </p:anim>
                                        <p:anim calcmode="lin" valueType="num" p14:bounceEnd="81000">
                                          <p:cBhvr additive="base">
                                            <p:cTn id="101"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p:bldP spid="16" grpId="0"/>
          <p:bldP spid="17" grpId="0"/>
          <p:bldP spid="18" grpId="0"/>
          <p:bldP spid="19" grpId="0"/>
          <p:bldP spid="25" grpId="0"/>
          <p:bldP spid="26" grpId="0"/>
          <p:bldP spid="27" grpId="0"/>
          <p:bldP spid="28" grpId="0"/>
          <p:bldP spid="29" grpId="0"/>
          <p:bldP spid="30" grpId="0"/>
          <p:bldP spid="31" grpId="0"/>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2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1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30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3000"/>
                                </p:stCondLst>
                                <p:childTnLst>
                                  <p:par>
                                    <p:cTn id="58" presetID="12" presetClass="entr" presetSubtype="2"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p:tgtEl>
                                              <p:spTgt spid="15"/>
                                            </p:tgtEl>
                                            <p:attrNameLst>
                                              <p:attrName>ppt_x</p:attrName>
                                            </p:attrNameLst>
                                          </p:cBhvr>
                                          <p:tavLst>
                                            <p:tav tm="0">
                                              <p:val>
                                                <p:strVal val="#ppt_x+#ppt_w*1.125000"/>
                                              </p:val>
                                            </p:tav>
                                            <p:tav tm="100000">
                                              <p:val>
                                                <p:strVal val="#ppt_x"/>
                                              </p:val>
                                            </p:tav>
                                          </p:tavLst>
                                        </p:anim>
                                        <p:animEffect transition="in" filter="wipe(left)">
                                          <p:cBhvr>
                                            <p:cTn id="61" dur="500"/>
                                            <p:tgtEl>
                                              <p:spTgt spid="15"/>
                                            </p:tgtEl>
                                          </p:cBhvr>
                                        </p:animEffect>
                                      </p:childTnLst>
                                    </p:cTn>
                                  </p:par>
                                  <p:par>
                                    <p:cTn id="62" presetID="12" presetClass="entr" presetSubtype="2"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ppt_x</p:attrName>
                                            </p:attrNameLst>
                                          </p:cBhvr>
                                          <p:tavLst>
                                            <p:tav tm="0">
                                              <p:val>
                                                <p:strVal val="#ppt_x+#ppt_w*1.125000"/>
                                              </p:val>
                                            </p:tav>
                                            <p:tav tm="100000">
                                              <p:val>
                                                <p:strVal val="#ppt_x"/>
                                              </p:val>
                                            </p:tav>
                                          </p:tavLst>
                                        </p:anim>
                                        <p:animEffect transition="in" filter="wipe(left)">
                                          <p:cBhvr>
                                            <p:cTn id="65" dur="500"/>
                                            <p:tgtEl>
                                              <p:spTgt spid="18"/>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p:tgtEl>
                                              <p:spTgt spid="19"/>
                                            </p:tgtEl>
                                            <p:attrNameLst>
                                              <p:attrName>ppt_x</p:attrName>
                                            </p:attrNameLst>
                                          </p:cBhvr>
                                          <p:tavLst>
                                            <p:tav tm="0">
                                              <p:val>
                                                <p:strVal val="#ppt_x+#ppt_w*1.125000"/>
                                              </p:val>
                                            </p:tav>
                                            <p:tav tm="100000">
                                              <p:val>
                                                <p:strVal val="#ppt_x"/>
                                              </p:val>
                                            </p:tav>
                                          </p:tavLst>
                                        </p:anim>
                                        <p:animEffect transition="in" filter="wipe(left)">
                                          <p:cBhvr>
                                            <p:cTn id="69" dur="500"/>
                                            <p:tgtEl>
                                              <p:spTgt spid="19"/>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p:tgtEl>
                                              <p:spTgt spid="16"/>
                                            </p:tgtEl>
                                            <p:attrNameLst>
                                              <p:attrName>ppt_x</p:attrName>
                                            </p:attrNameLst>
                                          </p:cBhvr>
                                          <p:tavLst>
                                            <p:tav tm="0">
                                              <p:val>
                                                <p:strVal val="#ppt_x-#ppt_w*1.125000"/>
                                              </p:val>
                                            </p:tav>
                                            <p:tav tm="100000">
                                              <p:val>
                                                <p:strVal val="#ppt_x"/>
                                              </p:val>
                                            </p:tav>
                                          </p:tavLst>
                                        </p:anim>
                                        <p:animEffect transition="in" filter="wipe(right)">
                                          <p:cBhvr>
                                            <p:cTn id="73" dur="500"/>
                                            <p:tgtEl>
                                              <p:spTgt spid="1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p:tgtEl>
                                              <p:spTgt spid="17"/>
                                            </p:tgtEl>
                                            <p:attrNameLst>
                                              <p:attrName>ppt_x</p:attrName>
                                            </p:attrNameLst>
                                          </p:cBhvr>
                                          <p:tavLst>
                                            <p:tav tm="0">
                                              <p:val>
                                                <p:strVal val="#ppt_x-#ppt_w*1.125000"/>
                                              </p:val>
                                            </p:tav>
                                            <p:tav tm="100000">
                                              <p:val>
                                                <p:strVal val="#ppt_x"/>
                                              </p:val>
                                            </p:tav>
                                          </p:tavLst>
                                        </p:anim>
                                        <p:animEffect transition="in" filter="wipe(right)">
                                          <p:cBhvr>
                                            <p:cTn id="77" dur="500"/>
                                            <p:tgtEl>
                                              <p:spTgt spid="17"/>
                                            </p:tgtEl>
                                          </p:cBhvr>
                                        </p:animEffect>
                                      </p:childTnLst>
                                    </p:cTn>
                                  </p:par>
                                </p:childTnLst>
                              </p:cTn>
                            </p:par>
                            <p:par>
                              <p:cTn id="78" fill="hold">
                                <p:stCondLst>
                                  <p:cond delay="3500"/>
                                </p:stCondLst>
                                <p:childTnLst>
                                  <p:par>
                                    <p:cTn id="79" presetID="42"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anim calcmode="lin" valueType="num">
                                          <p:cBhvr>
                                            <p:cTn id="82" dur="500" fill="hold"/>
                                            <p:tgtEl>
                                              <p:spTgt spid="20"/>
                                            </p:tgtEl>
                                            <p:attrNameLst>
                                              <p:attrName>ppt_x</p:attrName>
                                            </p:attrNameLst>
                                          </p:cBhvr>
                                          <p:tavLst>
                                            <p:tav tm="0">
                                              <p:val>
                                                <p:strVal val="#ppt_x"/>
                                              </p:val>
                                            </p:tav>
                                            <p:tav tm="100000">
                                              <p:val>
                                                <p:strVal val="#ppt_x"/>
                                              </p:val>
                                            </p:tav>
                                          </p:tavLst>
                                        </p:anim>
                                        <p:anim calcmode="lin" valueType="num">
                                          <p:cBhvr>
                                            <p:cTn id="83" dur="500" fill="hold"/>
                                            <p:tgtEl>
                                              <p:spTgt spid="20"/>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up)">
                                          <p:cBhvr>
                                            <p:cTn id="87" dur="500"/>
                                            <p:tgtEl>
                                              <p:spTgt spid="25"/>
                                            </p:tgtEl>
                                          </p:cBhvr>
                                        </p:animEffect>
                                      </p:childTnLst>
                                    </p:cTn>
                                  </p:par>
                                  <p:par>
                                    <p:cTn id="88" presetID="22" presetClass="entr" presetSubtype="1" fill="hold" grpId="0" nodeType="withEffect">
                                      <p:stCondLst>
                                        <p:cond delay="100"/>
                                      </p:stCondLst>
                                      <p:childTnLst>
                                        <p:set>
                                          <p:cBhvr>
                                            <p:cTn id="89" dur="1" fill="hold">
                                              <p:stCondLst>
                                                <p:cond delay="0"/>
                                              </p:stCondLst>
                                            </p:cTn>
                                            <p:tgtEl>
                                              <p:spTgt spid="26"/>
                                            </p:tgtEl>
                                            <p:attrNameLst>
                                              <p:attrName>style.visibility</p:attrName>
                                            </p:attrNameLst>
                                          </p:cBhvr>
                                          <p:to>
                                            <p:strVal val="visible"/>
                                          </p:to>
                                        </p:set>
                                        <p:animEffect transition="in" filter="wipe(up)">
                                          <p:cBhvr>
                                            <p:cTn id="90" dur="500"/>
                                            <p:tgtEl>
                                              <p:spTgt spid="26"/>
                                            </p:tgtEl>
                                          </p:cBhvr>
                                        </p:animEffect>
                                      </p:childTnLst>
                                    </p:cTn>
                                  </p:par>
                                  <p:par>
                                    <p:cTn id="91" presetID="22" presetClass="entr" presetSubtype="1" fill="hold" grpId="0" nodeType="withEffect">
                                      <p:stCondLst>
                                        <p:cond delay="20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500"/>
                                            <p:tgtEl>
                                              <p:spTgt spid="27"/>
                                            </p:tgtEl>
                                          </p:cBhvr>
                                        </p:animEffect>
                                      </p:childTnLst>
                                    </p:cTn>
                                  </p:par>
                                  <p:par>
                                    <p:cTn id="94" presetID="2" presetClass="entr" presetSubtype="1"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 calcmode="lin" valueType="num">
                                          <p:cBhvr additive="base">
                                            <p:cTn id="96" dur="1000" fill="hold"/>
                                            <p:tgtEl>
                                              <p:spTgt spid="33"/>
                                            </p:tgtEl>
                                            <p:attrNameLst>
                                              <p:attrName>ppt_x</p:attrName>
                                            </p:attrNameLst>
                                          </p:cBhvr>
                                          <p:tavLst>
                                            <p:tav tm="0">
                                              <p:val>
                                                <p:strVal val="#ppt_x"/>
                                              </p:val>
                                            </p:tav>
                                            <p:tav tm="100000">
                                              <p:val>
                                                <p:strVal val="#ppt_x"/>
                                              </p:val>
                                            </p:tav>
                                          </p:tavLst>
                                        </p:anim>
                                        <p:anim calcmode="lin" valueType="num">
                                          <p:cBhvr additive="base">
                                            <p:cTn id="97" dur="1000" fill="hold"/>
                                            <p:tgtEl>
                                              <p:spTgt spid="33"/>
                                            </p:tgtEl>
                                            <p:attrNameLst>
                                              <p:attrName>ppt_y</p:attrName>
                                            </p:attrNameLst>
                                          </p:cBhvr>
                                          <p:tavLst>
                                            <p:tav tm="0">
                                              <p:val>
                                                <p:strVal val="0-#ppt_h/2"/>
                                              </p:val>
                                            </p:tav>
                                            <p:tav tm="100000">
                                              <p:val>
                                                <p:strVal val="#ppt_y"/>
                                              </p:val>
                                            </p:tav>
                                          </p:tavLst>
                                        </p:anim>
                                      </p:childTnLst>
                                    </p:cTn>
                                  </p:par>
                                  <p:par>
                                    <p:cTn id="98" presetID="2" presetClass="entr" presetSubtype="1"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additive="base">
                                            <p:cTn id="100" dur="1000" fill="hold"/>
                                            <p:tgtEl>
                                              <p:spTgt spid="34"/>
                                            </p:tgtEl>
                                            <p:attrNameLst>
                                              <p:attrName>ppt_x</p:attrName>
                                            </p:attrNameLst>
                                          </p:cBhvr>
                                          <p:tavLst>
                                            <p:tav tm="0">
                                              <p:val>
                                                <p:strVal val="#ppt_x"/>
                                              </p:val>
                                            </p:tav>
                                            <p:tav tm="100000">
                                              <p:val>
                                                <p:strVal val="#ppt_x"/>
                                              </p:val>
                                            </p:tav>
                                          </p:tavLst>
                                        </p:anim>
                                        <p:anim calcmode="lin" valueType="num">
                                          <p:cBhvr additive="base">
                                            <p:cTn id="101"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p:bldP spid="16" grpId="0"/>
          <p:bldP spid="17" grpId="0"/>
          <p:bldP spid="18" grpId="0"/>
          <p:bldP spid="19" grpId="0"/>
          <p:bldP spid="25" grpId="0"/>
          <p:bldP spid="26" grpId="0"/>
          <p:bldP spid="27" grpId="0"/>
          <p:bldP spid="28" grpId="0"/>
          <p:bldP spid="29" grpId="0"/>
          <p:bldP spid="30" grpId="0"/>
          <p:bldP spid="31" grpId="0"/>
          <p:bldP spid="32" grpId="0"/>
          <p:bldP spid="33" grpId="0"/>
          <p:bldP spid="34"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8"/>
          <p:cNvSpPr txBox="1"/>
          <p:nvPr/>
        </p:nvSpPr>
        <p:spPr>
          <a:xfrm>
            <a:off x="9192160" y="1849093"/>
            <a:ext cx="1824203" cy="97599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5" name="TextBox 19"/>
          <p:cNvSpPr txBox="1"/>
          <p:nvPr/>
        </p:nvSpPr>
        <p:spPr>
          <a:xfrm>
            <a:off x="9192160" y="3359261"/>
            <a:ext cx="1824203" cy="975995"/>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chemeClr val="tx1">
                    <a:lumMod val="85000"/>
                    <a:lumOff val="15000"/>
                  </a:schemeClr>
                </a:solidFill>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6" name="TextBox 20"/>
          <p:cNvSpPr txBox="1"/>
          <p:nvPr/>
        </p:nvSpPr>
        <p:spPr>
          <a:xfrm>
            <a:off x="9192160" y="4975773"/>
            <a:ext cx="1824203" cy="975995"/>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chemeClr val="tx1">
                    <a:lumMod val="85000"/>
                    <a:lumOff val="15000"/>
                  </a:schemeClr>
                </a:solidFill>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7" name="TextBox 22"/>
          <p:cNvSpPr txBox="1"/>
          <p:nvPr/>
        </p:nvSpPr>
        <p:spPr>
          <a:xfrm>
            <a:off x="654862" y="2158067"/>
            <a:ext cx="3936437" cy="68135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cxnSp>
        <p:nvCxnSpPr>
          <p:cNvPr id="8" name="直接连接符 7"/>
          <p:cNvCxnSpPr/>
          <p:nvPr/>
        </p:nvCxnSpPr>
        <p:spPr>
          <a:xfrm flipV="1">
            <a:off x="6527680" y="2173161"/>
            <a:ext cx="1852597" cy="114412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99872" y="3926897"/>
            <a:ext cx="18084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27680" y="4339906"/>
            <a:ext cx="1800384" cy="11750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638199" y="1485993"/>
            <a:ext cx="1454120" cy="1424079"/>
            <a:chOff x="2470425" y="1106543"/>
            <a:chExt cx="1090590" cy="1068059"/>
          </a:xfrm>
        </p:grpSpPr>
        <p:grpSp>
          <p:nvGrpSpPr>
            <p:cNvPr id="12" name="组合 11"/>
            <p:cNvGrpSpPr/>
            <p:nvPr/>
          </p:nvGrpSpPr>
          <p:grpSpPr>
            <a:xfrm>
              <a:off x="2492956" y="1106543"/>
              <a:ext cx="1068059" cy="1068059"/>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latin typeface="+mj-ea"/>
                  <a:ea typeface="+mj-ea"/>
                </a:endParaRPr>
              </a:p>
            </p:txBody>
          </p:sp>
          <p:sp>
            <p:nvSpPr>
              <p:cNvPr id="15" name="椭圆 14"/>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latin typeface="+mj-ea"/>
                  <a:ea typeface="+mj-ea"/>
                </a:endParaRPr>
              </a:p>
            </p:txBody>
          </p:sp>
        </p:grpSp>
        <p:sp>
          <p:nvSpPr>
            <p:cNvPr id="13" name="TextBox 43"/>
            <p:cNvSpPr txBox="1"/>
            <p:nvPr/>
          </p:nvSpPr>
          <p:spPr>
            <a:xfrm>
              <a:off x="2470425" y="1396843"/>
              <a:ext cx="1053935" cy="230505"/>
            </a:xfrm>
            <a:prstGeom prst="rect">
              <a:avLst/>
            </a:prstGeom>
            <a:noFill/>
          </p:spPr>
          <p:txBody>
            <a:bodyPr wrap="square" lIns="0" tIns="0" rIns="0" bIns="0" rtlCol="0">
              <a:spAutoFit/>
            </a:bodyPr>
            <a:lstStyle/>
            <a:p>
              <a:pPr algn="ctr"/>
              <a:r>
                <a:rPr lang="zh-CN" altLang="en-US" sz="2000" b="1" dirty="0">
                  <a:solidFill>
                    <a:schemeClr val="accent1">
                      <a:lumMod val="100000"/>
                    </a:schemeClr>
                  </a:solidFill>
                  <a:latin typeface="+mj-ea"/>
                  <a:ea typeface="+mj-ea"/>
                </a:rPr>
                <a:t>当图网</a:t>
              </a:r>
            </a:p>
          </p:txBody>
        </p:sp>
      </p:grpSp>
      <p:grpSp>
        <p:nvGrpSpPr>
          <p:cNvPr id="16" name="组合 15"/>
          <p:cNvGrpSpPr/>
          <p:nvPr/>
        </p:nvGrpSpPr>
        <p:grpSpPr>
          <a:xfrm>
            <a:off x="7690279" y="3127481"/>
            <a:ext cx="1424079" cy="1424079"/>
            <a:chOff x="2509485" y="2337659"/>
            <a:chExt cx="1068059" cy="1068059"/>
          </a:xfrm>
        </p:grpSpPr>
        <p:grpSp>
          <p:nvGrpSpPr>
            <p:cNvPr id="17" name="组合 16"/>
            <p:cNvGrpSpPr/>
            <p:nvPr/>
          </p:nvGrpSpPr>
          <p:grpSpPr>
            <a:xfrm>
              <a:off x="2509485" y="2337659"/>
              <a:ext cx="1068059" cy="1068059"/>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latin typeface="+mj-ea"/>
                  <a:ea typeface="+mj-ea"/>
                </a:endParaRPr>
              </a:p>
            </p:txBody>
          </p:sp>
          <p:sp>
            <p:nvSpPr>
              <p:cNvPr id="20" name="椭圆 19"/>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latin typeface="+mj-ea"/>
                  <a:ea typeface="+mj-ea"/>
                </a:endParaRPr>
              </a:p>
            </p:txBody>
          </p:sp>
        </p:grpSp>
        <p:sp>
          <p:nvSpPr>
            <p:cNvPr id="18" name="TextBox 52"/>
            <p:cNvSpPr txBox="1"/>
            <p:nvPr/>
          </p:nvSpPr>
          <p:spPr>
            <a:xfrm>
              <a:off x="2535078" y="2643055"/>
              <a:ext cx="1025937" cy="230505"/>
            </a:xfrm>
            <a:prstGeom prst="rect">
              <a:avLst/>
            </a:prstGeom>
            <a:noFill/>
          </p:spPr>
          <p:txBody>
            <a:bodyPr wrap="square" lIns="0" tIns="0" rIns="0" bIns="0" rtlCol="0">
              <a:spAutoFit/>
            </a:bodyPr>
            <a:lstStyle/>
            <a:p>
              <a:pPr algn="ctr"/>
              <a:r>
                <a:rPr lang="zh-CN" altLang="en-US" sz="2000" b="1" dirty="0">
                  <a:solidFill>
                    <a:schemeClr val="accent1">
                      <a:lumMod val="100000"/>
                    </a:schemeClr>
                  </a:solidFill>
                  <a:latin typeface="+mj-ea"/>
                  <a:ea typeface="+mj-ea"/>
                </a:rPr>
                <a:t>当图网</a:t>
              </a:r>
            </a:p>
          </p:txBody>
        </p:sp>
      </p:grpSp>
      <p:grpSp>
        <p:nvGrpSpPr>
          <p:cNvPr id="21" name="组合 20"/>
          <p:cNvGrpSpPr/>
          <p:nvPr/>
        </p:nvGrpSpPr>
        <p:grpSpPr>
          <a:xfrm>
            <a:off x="7654757" y="4783751"/>
            <a:ext cx="1441392" cy="1424079"/>
            <a:chOff x="2482844" y="3579862"/>
            <a:chExt cx="1081044" cy="1068059"/>
          </a:xfrm>
        </p:grpSpPr>
        <p:grpSp>
          <p:nvGrpSpPr>
            <p:cNvPr id="22" name="组合 21"/>
            <p:cNvGrpSpPr/>
            <p:nvPr/>
          </p:nvGrpSpPr>
          <p:grpSpPr>
            <a:xfrm>
              <a:off x="2495829" y="3579862"/>
              <a:ext cx="1068059" cy="1068059"/>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latin typeface="+mj-ea"/>
                  <a:ea typeface="+mj-ea"/>
                </a:endParaRPr>
              </a:p>
            </p:txBody>
          </p:sp>
          <p:sp>
            <p:nvSpPr>
              <p:cNvPr id="25" name="椭圆 24"/>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latin typeface="+mj-ea"/>
                  <a:ea typeface="+mj-ea"/>
                </a:endParaRPr>
              </a:p>
            </p:txBody>
          </p:sp>
        </p:grpSp>
        <p:sp>
          <p:nvSpPr>
            <p:cNvPr id="23" name="TextBox 56"/>
            <p:cNvSpPr txBox="1"/>
            <p:nvPr/>
          </p:nvSpPr>
          <p:spPr>
            <a:xfrm>
              <a:off x="2482844" y="3853085"/>
              <a:ext cx="1076003" cy="230505"/>
            </a:xfrm>
            <a:prstGeom prst="rect">
              <a:avLst/>
            </a:prstGeom>
            <a:noFill/>
          </p:spPr>
          <p:txBody>
            <a:bodyPr wrap="square" lIns="0" tIns="0" rIns="0" bIns="0" rtlCol="0">
              <a:spAutoFit/>
            </a:bodyPr>
            <a:lstStyle/>
            <a:p>
              <a:pPr algn="ctr"/>
              <a:r>
                <a:rPr lang="zh-CN" altLang="en-US" sz="2000" b="1" dirty="0">
                  <a:solidFill>
                    <a:schemeClr val="accent1">
                      <a:lumMod val="100000"/>
                    </a:schemeClr>
                  </a:solidFill>
                  <a:latin typeface="+mj-ea"/>
                  <a:ea typeface="+mj-ea"/>
                </a:rPr>
                <a:t>当图网</a:t>
              </a:r>
            </a:p>
          </p:txBody>
        </p:sp>
      </p:grpSp>
      <p:grpSp>
        <p:nvGrpSpPr>
          <p:cNvPr id="26" name="组合 25"/>
          <p:cNvGrpSpPr/>
          <p:nvPr/>
        </p:nvGrpSpPr>
        <p:grpSpPr>
          <a:xfrm>
            <a:off x="4847861" y="2776753"/>
            <a:ext cx="1944032" cy="1944032"/>
            <a:chOff x="792868" y="618113"/>
            <a:chExt cx="1314008" cy="1314008"/>
          </a:xfrm>
        </p:grpSpPr>
        <p:grpSp>
          <p:nvGrpSpPr>
            <p:cNvPr id="27" name="组合 26"/>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mj-ea"/>
                  <a:ea typeface="+mj-ea"/>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28" name="椭圆 27"/>
            <p:cNvSpPr/>
            <p:nvPr/>
          </p:nvSpPr>
          <p:spPr>
            <a:xfrm>
              <a:off x="859391" y="680166"/>
              <a:ext cx="1188000" cy="1188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grpSp>
        <p:nvGrpSpPr>
          <p:cNvPr id="31" name="组合 30"/>
          <p:cNvGrpSpPr/>
          <p:nvPr/>
        </p:nvGrpSpPr>
        <p:grpSpPr>
          <a:xfrm>
            <a:off x="1806989" y="1485994"/>
            <a:ext cx="1808523" cy="576715"/>
            <a:chOff x="814328" y="3219334"/>
            <a:chExt cx="1356392" cy="432536"/>
          </a:xfrm>
        </p:grpSpPr>
        <p:grpSp>
          <p:nvGrpSpPr>
            <p:cNvPr id="32" name="组合 31"/>
            <p:cNvGrpSpPr/>
            <p:nvPr/>
          </p:nvGrpSpPr>
          <p:grpSpPr>
            <a:xfrm>
              <a:off x="814328" y="3219334"/>
              <a:ext cx="1356392" cy="432536"/>
              <a:chOff x="2173927" y="3285519"/>
              <a:chExt cx="1721136" cy="548848"/>
            </a:xfrm>
          </p:grpSpPr>
          <p:grpSp>
            <p:nvGrpSpPr>
              <p:cNvPr id="34" name="组合 3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sp>
              <p:nvSpPr>
                <p:cNvPr id="37" name="圆角矩形 3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35" name="椭圆 34"/>
              <p:cNvSpPr/>
              <p:nvPr/>
            </p:nvSpPr>
            <p:spPr>
              <a:xfrm>
                <a:off x="2307128" y="3420211"/>
                <a:ext cx="279463" cy="279463"/>
              </a:xfrm>
              <a:prstGeom prst="ellipse">
                <a:avLst/>
              </a:prstGeom>
              <a:solidFill>
                <a:schemeClr val="accent1">
                  <a:lumMod val="10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latin typeface="+mj-ea"/>
                  <a:ea typeface="+mj-ea"/>
                </a:endParaRPr>
              </a:p>
            </p:txBody>
          </p:sp>
        </p:grpSp>
        <p:sp>
          <p:nvSpPr>
            <p:cNvPr id="33" name="TextBox 75"/>
            <p:cNvSpPr txBox="1"/>
            <p:nvPr/>
          </p:nvSpPr>
          <p:spPr>
            <a:xfrm>
              <a:off x="1224127" y="3331792"/>
              <a:ext cx="787838"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865" dirty="0">
                  <a:solidFill>
                    <a:schemeClr val="accent1">
                      <a:lumMod val="100000"/>
                    </a:schemeClr>
                  </a:solidFill>
                  <a:latin typeface="+mj-ea"/>
                  <a:ea typeface="+mj-ea"/>
                </a:rPr>
                <a:t>当图网</a:t>
              </a:r>
            </a:p>
          </p:txBody>
        </p:sp>
      </p:grpSp>
      <p:sp>
        <p:nvSpPr>
          <p:cNvPr id="38" name="TextBox 81"/>
          <p:cNvSpPr txBox="1"/>
          <p:nvPr/>
        </p:nvSpPr>
        <p:spPr>
          <a:xfrm>
            <a:off x="654862" y="3886259"/>
            <a:ext cx="3936437" cy="68135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39" name="TextBox 82"/>
          <p:cNvSpPr txBox="1"/>
          <p:nvPr/>
        </p:nvSpPr>
        <p:spPr>
          <a:xfrm>
            <a:off x="654862" y="5518441"/>
            <a:ext cx="3936437" cy="681355"/>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nvGrpSpPr>
          <p:cNvPr id="40" name="组合 39"/>
          <p:cNvGrpSpPr/>
          <p:nvPr/>
        </p:nvGrpSpPr>
        <p:grpSpPr>
          <a:xfrm>
            <a:off x="1806989" y="3130101"/>
            <a:ext cx="1808523" cy="576715"/>
            <a:chOff x="814328" y="3219334"/>
            <a:chExt cx="1356392" cy="432536"/>
          </a:xfrm>
        </p:grpSpPr>
        <p:grpSp>
          <p:nvGrpSpPr>
            <p:cNvPr id="41" name="组合 40"/>
            <p:cNvGrpSpPr/>
            <p:nvPr/>
          </p:nvGrpSpPr>
          <p:grpSpPr>
            <a:xfrm>
              <a:off x="814328" y="3219334"/>
              <a:ext cx="1356392" cy="432536"/>
              <a:chOff x="2173927" y="3285519"/>
              <a:chExt cx="1721136" cy="548848"/>
            </a:xfrm>
          </p:grpSpPr>
          <p:grpSp>
            <p:nvGrpSpPr>
              <p:cNvPr id="43" name="组合 42"/>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sp>
              <p:nvSpPr>
                <p:cNvPr id="46" name="圆角矩形 45"/>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44" name="椭圆 43"/>
              <p:cNvSpPr/>
              <p:nvPr/>
            </p:nvSpPr>
            <p:spPr>
              <a:xfrm>
                <a:off x="2307128" y="3420211"/>
                <a:ext cx="279463" cy="279463"/>
              </a:xfrm>
              <a:prstGeom prst="ellipse">
                <a:avLst/>
              </a:prstGeom>
              <a:solidFill>
                <a:schemeClr val="accent1">
                  <a:lumMod val="10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42" name="TextBox 86"/>
            <p:cNvSpPr txBox="1"/>
            <p:nvPr/>
          </p:nvSpPr>
          <p:spPr>
            <a:xfrm>
              <a:off x="1224127" y="3331792"/>
              <a:ext cx="787838"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865" dirty="0">
                  <a:solidFill>
                    <a:schemeClr val="accent1">
                      <a:lumMod val="100000"/>
                    </a:schemeClr>
                  </a:solidFill>
                  <a:latin typeface="+mj-ea"/>
                  <a:ea typeface="+mj-ea"/>
                </a:rPr>
                <a:t>当图网</a:t>
              </a:r>
            </a:p>
          </p:txBody>
        </p:sp>
      </p:grpSp>
      <p:grpSp>
        <p:nvGrpSpPr>
          <p:cNvPr id="47" name="组合 46"/>
          <p:cNvGrpSpPr/>
          <p:nvPr/>
        </p:nvGrpSpPr>
        <p:grpSpPr>
          <a:xfrm>
            <a:off x="1806988" y="4759497"/>
            <a:ext cx="1808523" cy="576715"/>
            <a:chOff x="814328" y="3219334"/>
            <a:chExt cx="1356392" cy="432536"/>
          </a:xfrm>
        </p:grpSpPr>
        <p:grpSp>
          <p:nvGrpSpPr>
            <p:cNvPr id="48" name="组合 47"/>
            <p:cNvGrpSpPr/>
            <p:nvPr/>
          </p:nvGrpSpPr>
          <p:grpSpPr>
            <a:xfrm>
              <a:off x="814328" y="3219334"/>
              <a:ext cx="1356392" cy="432536"/>
              <a:chOff x="2173927" y="3285519"/>
              <a:chExt cx="1721136" cy="548848"/>
            </a:xfrm>
          </p:grpSpPr>
          <p:grpSp>
            <p:nvGrpSpPr>
              <p:cNvPr id="50" name="组合 4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sp>
              <p:nvSpPr>
                <p:cNvPr id="53" name="圆角矩形 5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51" name="椭圆 50"/>
              <p:cNvSpPr/>
              <p:nvPr/>
            </p:nvSpPr>
            <p:spPr>
              <a:xfrm>
                <a:off x="2307128" y="3420211"/>
                <a:ext cx="279463" cy="279463"/>
              </a:xfrm>
              <a:prstGeom prst="ellipse">
                <a:avLst/>
              </a:prstGeom>
              <a:solidFill>
                <a:schemeClr val="accent1">
                  <a:lumMod val="100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49" name="TextBox 93"/>
            <p:cNvSpPr txBox="1"/>
            <p:nvPr/>
          </p:nvSpPr>
          <p:spPr>
            <a:xfrm>
              <a:off x="1224127" y="3331792"/>
              <a:ext cx="787838"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865" dirty="0">
                  <a:solidFill>
                    <a:schemeClr val="accent1">
                      <a:lumMod val="100000"/>
                    </a:schemeClr>
                  </a:solidFill>
                  <a:latin typeface="+mj-ea"/>
                  <a:ea typeface="+mj-ea"/>
                </a:rPr>
                <a:t>当图网</a:t>
              </a:r>
            </a:p>
          </p:txBody>
        </p:sp>
      </p:grpSp>
      <p:sp>
        <p:nvSpPr>
          <p:cNvPr id="54"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55"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1+#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300"/>
                                            <p:tgtEl>
                                              <p:spTgt spid="7"/>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300" fill="hold"/>
                                            <p:tgtEl>
                                              <p:spTgt spid="40"/>
                                            </p:tgtEl>
                                            <p:attrNameLst>
                                              <p:attrName>ppt_x</p:attrName>
                                            </p:attrNameLst>
                                          </p:cBhvr>
                                          <p:tavLst>
                                            <p:tav tm="0">
                                              <p:val>
                                                <p:strVal val="1+#ppt_w/2"/>
                                              </p:val>
                                            </p:tav>
                                            <p:tav tm="100000">
                                              <p:val>
                                                <p:strVal val="#ppt_x"/>
                                              </p:val>
                                            </p:tav>
                                          </p:tavLst>
                                        </p:anim>
                                        <p:anim calcmode="lin" valueType="num">
                                          <p:cBhvr additive="base">
                                            <p:cTn id="17" dur="300" fill="hold"/>
                                            <p:tgtEl>
                                              <p:spTgt spid="4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300"/>
                                            <p:tgtEl>
                                              <p:spTgt spid="38"/>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300" fill="hold"/>
                                            <p:tgtEl>
                                              <p:spTgt spid="47"/>
                                            </p:tgtEl>
                                            <p:attrNameLst>
                                              <p:attrName>ppt_x</p:attrName>
                                            </p:attrNameLst>
                                          </p:cBhvr>
                                          <p:tavLst>
                                            <p:tav tm="0">
                                              <p:val>
                                                <p:strVal val="1+#ppt_w/2"/>
                                              </p:val>
                                            </p:tav>
                                            <p:tav tm="100000">
                                              <p:val>
                                                <p:strVal val="#ppt_x"/>
                                              </p:val>
                                            </p:tav>
                                          </p:tavLst>
                                        </p:anim>
                                        <p:anim calcmode="lin" valueType="num">
                                          <p:cBhvr additive="base">
                                            <p:cTn id="26" dur="300" fill="hold"/>
                                            <p:tgtEl>
                                              <p:spTgt spid="4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300"/>
                                            <p:tgtEl>
                                              <p:spTgt spid="39"/>
                                            </p:tgtEl>
                                          </p:cBhvr>
                                        </p:animEffec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49" presetClass="path" presetSubtype="0" accel="50000" fill="hold" nodeType="withEffect">
                                      <p:stCondLst>
                                        <p:cond delay="0"/>
                                      </p:stCondLst>
                                      <p:childTnLst>
                                        <p:animMotion origin="layout" path="M 3.05556E-6 -4.93827E-6 L 0.17847 0.88797 " pathEditMode="relative" rAng="0" ptsTypes="AA">
                                          <p:cBhvr>
                                            <p:cTn id="34" dur="600" spd="-100000" fill="hold"/>
                                            <p:tgtEl>
                                              <p:spTgt spid="26"/>
                                            </p:tgtEl>
                                            <p:attrNameLst>
                                              <p:attrName>ppt_x</p:attrName>
                                              <p:attrName>ppt_y</p:attrName>
                                            </p:attrNameLst>
                                          </p:cBhvr>
                                          <p:rCtr x="8924" y="44383"/>
                                        </p:animMotion>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par>
                                    <p:cTn id="42" presetID="22"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par>
                                    <p:cTn id="51" presetID="53" presetClass="entr" presetSubtype="16"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fltVal val="0"/>
                                              </p:val>
                                            </p:tav>
                                            <p:tav tm="100000">
                                              <p:val>
                                                <p:strVal val="#ppt_h"/>
                                              </p:val>
                                            </p:tav>
                                          </p:tavLst>
                                        </p:anim>
                                        <p:animEffect transition="in" filter="fade">
                                          <p:cBhvr>
                                            <p:cTn id="55" dur="500"/>
                                            <p:tgtEl>
                                              <p:spTgt spid="16"/>
                                            </p:tgtEl>
                                          </p:cBhvr>
                                        </p:animEffect>
                                      </p:childTnLst>
                                    </p:cTn>
                                  </p:par>
                                  <p:par>
                                    <p:cTn id="56" presetID="53" presetClass="entr" presetSubtype="16"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left)">
                                          <p:cBhvr>
                                            <p:cTn id="64" dur="500"/>
                                            <p:tgtEl>
                                              <p:spTgt spid="3"/>
                                            </p:tgtEl>
                                          </p:cBhvr>
                                        </p:animEffect>
                                      </p:childTnLst>
                                    </p:cTn>
                                  </p:par>
                                  <p:par>
                                    <p:cTn id="65" presetID="22" presetClass="entr" presetSubtype="8" fill="hold" grpId="0" nodeType="withEffect">
                                      <p:stCondLst>
                                        <p:cond delay="10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 presetClass="entr" presetSubtype="1" fill="hold" grpId="0" nodeType="withEffect" p14:presetBounceEnd="81000">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14:bounceEnd="81000">
                                          <p:cBhvr additive="base">
                                            <p:cTn id="73" dur="1000" fill="hold"/>
                                            <p:tgtEl>
                                              <p:spTgt spid="54"/>
                                            </p:tgtEl>
                                            <p:attrNameLst>
                                              <p:attrName>ppt_x</p:attrName>
                                            </p:attrNameLst>
                                          </p:cBhvr>
                                          <p:tavLst>
                                            <p:tav tm="0">
                                              <p:val>
                                                <p:strVal val="#ppt_x"/>
                                              </p:val>
                                            </p:tav>
                                            <p:tav tm="100000">
                                              <p:val>
                                                <p:strVal val="#ppt_x"/>
                                              </p:val>
                                            </p:tav>
                                          </p:tavLst>
                                        </p:anim>
                                        <p:anim calcmode="lin" valueType="num" p14:bounceEnd="81000">
                                          <p:cBhvr additive="base">
                                            <p:cTn id="74" dur="100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14:presetBounceEnd="81000">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14:bounceEnd="81000">
                                          <p:cBhvr additive="base">
                                            <p:cTn id="77" dur="1000" fill="hold"/>
                                            <p:tgtEl>
                                              <p:spTgt spid="55"/>
                                            </p:tgtEl>
                                            <p:attrNameLst>
                                              <p:attrName>ppt_x</p:attrName>
                                            </p:attrNameLst>
                                          </p:cBhvr>
                                          <p:tavLst>
                                            <p:tav tm="0">
                                              <p:val>
                                                <p:strVal val="#ppt_x"/>
                                              </p:val>
                                            </p:tav>
                                            <p:tav tm="100000">
                                              <p:val>
                                                <p:strVal val="#ppt_x"/>
                                              </p:val>
                                            </p:tav>
                                          </p:tavLst>
                                        </p:anim>
                                        <p:anim calcmode="lin" valueType="num" p14:bounceEnd="81000">
                                          <p:cBhvr additive="base">
                                            <p:cTn id="78" dur="1000" fill="hold"/>
                                            <p:tgtEl>
                                              <p:spTgt spid="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38" grpId="0"/>
          <p:bldP spid="39"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1+#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300"/>
                                            <p:tgtEl>
                                              <p:spTgt spid="7"/>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300" fill="hold"/>
                                            <p:tgtEl>
                                              <p:spTgt spid="40"/>
                                            </p:tgtEl>
                                            <p:attrNameLst>
                                              <p:attrName>ppt_x</p:attrName>
                                            </p:attrNameLst>
                                          </p:cBhvr>
                                          <p:tavLst>
                                            <p:tav tm="0">
                                              <p:val>
                                                <p:strVal val="1+#ppt_w/2"/>
                                              </p:val>
                                            </p:tav>
                                            <p:tav tm="100000">
                                              <p:val>
                                                <p:strVal val="#ppt_x"/>
                                              </p:val>
                                            </p:tav>
                                          </p:tavLst>
                                        </p:anim>
                                        <p:anim calcmode="lin" valueType="num">
                                          <p:cBhvr additive="base">
                                            <p:cTn id="17" dur="300" fill="hold"/>
                                            <p:tgtEl>
                                              <p:spTgt spid="4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300"/>
                                            <p:tgtEl>
                                              <p:spTgt spid="38"/>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300" fill="hold"/>
                                            <p:tgtEl>
                                              <p:spTgt spid="47"/>
                                            </p:tgtEl>
                                            <p:attrNameLst>
                                              <p:attrName>ppt_x</p:attrName>
                                            </p:attrNameLst>
                                          </p:cBhvr>
                                          <p:tavLst>
                                            <p:tav tm="0">
                                              <p:val>
                                                <p:strVal val="1+#ppt_w/2"/>
                                              </p:val>
                                            </p:tav>
                                            <p:tav tm="100000">
                                              <p:val>
                                                <p:strVal val="#ppt_x"/>
                                              </p:val>
                                            </p:tav>
                                          </p:tavLst>
                                        </p:anim>
                                        <p:anim calcmode="lin" valueType="num">
                                          <p:cBhvr additive="base">
                                            <p:cTn id="26" dur="300" fill="hold"/>
                                            <p:tgtEl>
                                              <p:spTgt spid="4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300"/>
                                            <p:tgtEl>
                                              <p:spTgt spid="39"/>
                                            </p:tgtEl>
                                          </p:cBhvr>
                                        </p:animEffec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49" presetClass="path" presetSubtype="0" accel="50000" fill="hold" nodeType="withEffect">
                                      <p:stCondLst>
                                        <p:cond delay="0"/>
                                      </p:stCondLst>
                                      <p:childTnLst>
                                        <p:animMotion origin="layout" path="M 3.05556E-6 -4.93827E-6 L 0.17847 0.88797 " pathEditMode="relative" rAng="0" ptsTypes="AA">
                                          <p:cBhvr>
                                            <p:cTn id="34" dur="600" spd="-100000" fill="hold"/>
                                            <p:tgtEl>
                                              <p:spTgt spid="26"/>
                                            </p:tgtEl>
                                            <p:attrNameLst>
                                              <p:attrName>ppt_x</p:attrName>
                                              <p:attrName>ppt_y</p:attrName>
                                            </p:attrNameLst>
                                          </p:cBhvr>
                                          <p:rCtr x="8924" y="44383"/>
                                        </p:animMotion>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par>
                                    <p:cTn id="42" presetID="22"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par>
                                    <p:cTn id="51" presetID="53" presetClass="entr" presetSubtype="16"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fltVal val="0"/>
                                              </p:val>
                                            </p:tav>
                                            <p:tav tm="100000">
                                              <p:val>
                                                <p:strVal val="#ppt_h"/>
                                              </p:val>
                                            </p:tav>
                                          </p:tavLst>
                                        </p:anim>
                                        <p:animEffect transition="in" filter="fade">
                                          <p:cBhvr>
                                            <p:cTn id="55" dur="500"/>
                                            <p:tgtEl>
                                              <p:spTgt spid="16"/>
                                            </p:tgtEl>
                                          </p:cBhvr>
                                        </p:animEffect>
                                      </p:childTnLst>
                                    </p:cTn>
                                  </p:par>
                                  <p:par>
                                    <p:cTn id="56" presetID="53" presetClass="entr" presetSubtype="16"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left)">
                                          <p:cBhvr>
                                            <p:cTn id="64" dur="500"/>
                                            <p:tgtEl>
                                              <p:spTgt spid="3"/>
                                            </p:tgtEl>
                                          </p:cBhvr>
                                        </p:animEffect>
                                      </p:childTnLst>
                                    </p:cTn>
                                  </p:par>
                                  <p:par>
                                    <p:cTn id="65" presetID="22" presetClass="entr" presetSubtype="8" fill="hold" grpId="0" nodeType="withEffect">
                                      <p:stCondLst>
                                        <p:cond delay="10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 presetClass="entr" presetSubtype="1"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1000" fill="hold"/>
                                            <p:tgtEl>
                                              <p:spTgt spid="54"/>
                                            </p:tgtEl>
                                            <p:attrNameLst>
                                              <p:attrName>ppt_x</p:attrName>
                                            </p:attrNameLst>
                                          </p:cBhvr>
                                          <p:tavLst>
                                            <p:tav tm="0">
                                              <p:val>
                                                <p:strVal val="#ppt_x"/>
                                              </p:val>
                                            </p:tav>
                                            <p:tav tm="100000">
                                              <p:val>
                                                <p:strVal val="#ppt_x"/>
                                              </p:val>
                                            </p:tav>
                                          </p:tavLst>
                                        </p:anim>
                                        <p:anim calcmode="lin" valueType="num">
                                          <p:cBhvr additive="base">
                                            <p:cTn id="74" dur="100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1000" fill="hold"/>
                                            <p:tgtEl>
                                              <p:spTgt spid="55"/>
                                            </p:tgtEl>
                                            <p:attrNameLst>
                                              <p:attrName>ppt_x</p:attrName>
                                            </p:attrNameLst>
                                          </p:cBhvr>
                                          <p:tavLst>
                                            <p:tav tm="0">
                                              <p:val>
                                                <p:strVal val="#ppt_x"/>
                                              </p:val>
                                            </p:tav>
                                            <p:tav tm="100000">
                                              <p:val>
                                                <p:strVal val="#ppt_x"/>
                                              </p:val>
                                            </p:tav>
                                          </p:tavLst>
                                        </p:anim>
                                        <p:anim calcmode="lin" valueType="num">
                                          <p:cBhvr additive="base">
                                            <p:cTn id="78" dur="1000" fill="hold"/>
                                            <p:tgtEl>
                                              <p:spTgt spid="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38" grpId="0"/>
          <p:bldP spid="39" grpId="0"/>
          <p:bldP spid="54" grpId="0"/>
          <p:bldP spid="55"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5"/>
          <p:cNvGrpSpPr/>
          <p:nvPr/>
        </p:nvGrpSpPr>
        <p:grpSpPr>
          <a:xfrm>
            <a:off x="2024850" y="2843765"/>
            <a:ext cx="4421613" cy="2482120"/>
            <a:chOff x="714174" y="1657350"/>
            <a:chExt cx="2638626" cy="1683224"/>
          </a:xfrm>
        </p:grpSpPr>
        <p:cxnSp>
          <p:nvCxnSpPr>
            <p:cNvPr id="6" name="Straight Connector 16"/>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17"/>
            <p:cNvGrpSpPr/>
            <p:nvPr/>
          </p:nvGrpSpPr>
          <p:grpSpPr>
            <a:xfrm>
              <a:off x="951571" y="1657350"/>
              <a:ext cx="202844" cy="1676400"/>
              <a:chOff x="951571" y="1657350"/>
              <a:chExt cx="202844" cy="1676400"/>
            </a:xfrm>
          </p:grpSpPr>
          <p:cxnSp>
            <p:nvCxnSpPr>
              <p:cNvPr id="23" name="Straight Connector 34"/>
              <p:cNvCxnSpPr/>
              <p:nvPr/>
            </p:nvCxnSpPr>
            <p:spPr>
              <a:xfrm flipV="1">
                <a:off x="1052993"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Rounded Rectangle 35"/>
              <p:cNvSpPr/>
              <p:nvPr/>
            </p:nvSpPr>
            <p:spPr>
              <a:xfrm>
                <a:off x="951571" y="2571750"/>
                <a:ext cx="202844" cy="685800"/>
              </a:xfrm>
              <a:prstGeom prst="round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grpSp>
        <p:grpSp>
          <p:nvGrpSpPr>
            <p:cNvPr id="8" name="Group 18"/>
            <p:cNvGrpSpPr/>
            <p:nvPr/>
          </p:nvGrpSpPr>
          <p:grpSpPr>
            <a:xfrm>
              <a:off x="1336791" y="1657350"/>
              <a:ext cx="202844" cy="1676400"/>
              <a:chOff x="1346378" y="1657350"/>
              <a:chExt cx="202844" cy="1676400"/>
            </a:xfrm>
          </p:grpSpPr>
          <p:cxnSp>
            <p:nvCxnSpPr>
              <p:cNvPr id="21" name="Straight Connector 32"/>
              <p:cNvCxnSpPr/>
              <p:nvPr/>
            </p:nvCxnSpPr>
            <p:spPr>
              <a:xfrm flipV="1">
                <a:off x="1447800"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Rounded Rectangle 33"/>
              <p:cNvSpPr/>
              <p:nvPr/>
            </p:nvSpPr>
            <p:spPr>
              <a:xfrm>
                <a:off x="1346378" y="1733550"/>
                <a:ext cx="202844" cy="1524000"/>
              </a:xfrm>
              <a:prstGeom prst="round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grpSp>
        <p:grpSp>
          <p:nvGrpSpPr>
            <p:cNvPr id="9" name="Group 19"/>
            <p:cNvGrpSpPr/>
            <p:nvPr/>
          </p:nvGrpSpPr>
          <p:grpSpPr>
            <a:xfrm>
              <a:off x="1722011" y="1657350"/>
              <a:ext cx="202844" cy="1676400"/>
              <a:chOff x="1695492" y="1657350"/>
              <a:chExt cx="202844" cy="1676400"/>
            </a:xfrm>
          </p:grpSpPr>
          <p:cxnSp>
            <p:nvCxnSpPr>
              <p:cNvPr id="19" name="Straight Connector 30"/>
              <p:cNvCxnSpPr/>
              <p:nvPr/>
            </p:nvCxnSpPr>
            <p:spPr>
              <a:xfrm flipV="1">
                <a:off x="1796914"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ounded Rectangle 31"/>
              <p:cNvSpPr/>
              <p:nvPr/>
            </p:nvSpPr>
            <p:spPr>
              <a:xfrm>
                <a:off x="1695492" y="2114550"/>
                <a:ext cx="202844" cy="1143000"/>
              </a:xfrm>
              <a:prstGeom prst="round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grpSp>
        <p:grpSp>
          <p:nvGrpSpPr>
            <p:cNvPr id="10" name="Group 20"/>
            <p:cNvGrpSpPr/>
            <p:nvPr/>
          </p:nvGrpSpPr>
          <p:grpSpPr>
            <a:xfrm>
              <a:off x="2107231" y="1657350"/>
              <a:ext cx="202844" cy="1676400"/>
              <a:chOff x="2090299" y="1657350"/>
              <a:chExt cx="202844" cy="1676400"/>
            </a:xfrm>
          </p:grpSpPr>
          <p:cxnSp>
            <p:nvCxnSpPr>
              <p:cNvPr id="17" name="Straight Connector 27"/>
              <p:cNvCxnSpPr/>
              <p:nvPr/>
            </p:nvCxnSpPr>
            <p:spPr>
              <a:xfrm flipV="1">
                <a:off x="2191721"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ounded Rectangle 29"/>
              <p:cNvSpPr/>
              <p:nvPr/>
            </p:nvSpPr>
            <p:spPr>
              <a:xfrm>
                <a:off x="2090299" y="2266950"/>
                <a:ext cx="202844" cy="990600"/>
              </a:xfrm>
              <a:prstGeom prst="round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grpSp>
        <p:grpSp>
          <p:nvGrpSpPr>
            <p:cNvPr id="11" name="Group 21"/>
            <p:cNvGrpSpPr/>
            <p:nvPr/>
          </p:nvGrpSpPr>
          <p:grpSpPr>
            <a:xfrm>
              <a:off x="2492451" y="1657350"/>
              <a:ext cx="202844" cy="1676400"/>
              <a:chOff x="2482864" y="1657350"/>
              <a:chExt cx="202844" cy="1676400"/>
            </a:xfrm>
          </p:grpSpPr>
          <p:cxnSp>
            <p:nvCxnSpPr>
              <p:cNvPr id="15" name="Straight Connector 25"/>
              <p:cNvCxnSpPr/>
              <p:nvPr/>
            </p:nvCxnSpPr>
            <p:spPr>
              <a:xfrm flipV="1">
                <a:off x="2584286"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Rounded Rectangle 26"/>
              <p:cNvSpPr/>
              <p:nvPr/>
            </p:nvSpPr>
            <p:spPr>
              <a:xfrm>
                <a:off x="2482864" y="2038350"/>
                <a:ext cx="202844" cy="1219200"/>
              </a:xfrm>
              <a:prstGeom prst="round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grpSp>
        <p:grpSp>
          <p:nvGrpSpPr>
            <p:cNvPr id="12" name="Group 22"/>
            <p:cNvGrpSpPr/>
            <p:nvPr/>
          </p:nvGrpSpPr>
          <p:grpSpPr>
            <a:xfrm>
              <a:off x="2877671" y="1657350"/>
              <a:ext cx="202844" cy="1676400"/>
              <a:chOff x="2877671" y="1657350"/>
              <a:chExt cx="202844" cy="1676400"/>
            </a:xfrm>
          </p:grpSpPr>
          <p:cxnSp>
            <p:nvCxnSpPr>
              <p:cNvPr id="13" name="Straight Connector 23"/>
              <p:cNvCxnSpPr/>
              <p:nvPr/>
            </p:nvCxnSpPr>
            <p:spPr>
              <a:xfrm flipV="1">
                <a:off x="2979093"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ounded Rectangle 24"/>
              <p:cNvSpPr/>
              <p:nvPr/>
            </p:nvSpPr>
            <p:spPr>
              <a:xfrm>
                <a:off x="2877671" y="1885950"/>
                <a:ext cx="202844" cy="1371600"/>
              </a:xfrm>
              <a:prstGeom prst="round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grpSp>
      </p:grpSp>
      <p:grpSp>
        <p:nvGrpSpPr>
          <p:cNvPr id="25" name="Group 36"/>
          <p:cNvGrpSpPr/>
          <p:nvPr/>
        </p:nvGrpSpPr>
        <p:grpSpPr>
          <a:xfrm>
            <a:off x="2497266" y="4362189"/>
            <a:ext cx="3404160" cy="184666"/>
            <a:chOff x="1131785" y="3332262"/>
            <a:chExt cx="1982817" cy="150176"/>
          </a:xfrm>
        </p:grpSpPr>
        <p:sp>
          <p:nvSpPr>
            <p:cNvPr id="26" name="Rectangle 1436"/>
            <p:cNvSpPr>
              <a:spLocks noChangeArrowheads="1"/>
            </p:cNvSpPr>
            <p:nvPr/>
          </p:nvSpPr>
          <p:spPr bwMode="auto">
            <a:xfrm>
              <a:off x="1131785" y="3332262"/>
              <a:ext cx="98972" cy="1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lgn="ctr" fontAlgn="base">
                <a:spcBef>
                  <a:spcPct val="0"/>
                </a:spcBef>
                <a:spcAft>
                  <a:spcPct val="0"/>
                </a:spcAft>
              </a:pPr>
              <a:r>
                <a:rPr lang="en-US" sz="1200" b="1" dirty="0">
                  <a:solidFill>
                    <a:schemeClr val="bg1">
                      <a:lumMod val="95000"/>
                    </a:schemeClr>
                  </a:solidFill>
                  <a:cs typeface="Arial" panose="020B0604020202090204" pitchFamily="34" charset="0"/>
                </a:rPr>
                <a:t>39</a:t>
              </a:r>
              <a:endParaRPr lang="en-US" sz="3200" b="1" dirty="0">
                <a:solidFill>
                  <a:schemeClr val="bg1">
                    <a:lumMod val="95000"/>
                  </a:schemeClr>
                </a:solidFill>
                <a:cs typeface="Arial" panose="020B0604020202090204" pitchFamily="34" charset="0"/>
              </a:endParaRPr>
            </a:p>
          </p:txBody>
        </p:sp>
        <p:sp>
          <p:nvSpPr>
            <p:cNvPr id="27" name="Rectangle 1436"/>
            <p:cNvSpPr>
              <a:spLocks noChangeArrowheads="1"/>
            </p:cNvSpPr>
            <p:nvPr/>
          </p:nvSpPr>
          <p:spPr bwMode="auto">
            <a:xfrm>
              <a:off x="1517004" y="3332262"/>
              <a:ext cx="98972" cy="1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lgn="ctr" fontAlgn="base">
                <a:spcBef>
                  <a:spcPct val="0"/>
                </a:spcBef>
                <a:spcAft>
                  <a:spcPct val="0"/>
                </a:spcAft>
              </a:pPr>
              <a:r>
                <a:rPr lang="en-US" sz="1200" b="1" dirty="0">
                  <a:solidFill>
                    <a:schemeClr val="bg1">
                      <a:lumMod val="95000"/>
                    </a:schemeClr>
                  </a:solidFill>
                  <a:cs typeface="Arial" panose="020B0604020202090204" pitchFamily="34" charset="0"/>
                </a:rPr>
                <a:t>97</a:t>
              </a:r>
              <a:endParaRPr lang="en-US" sz="3200" b="1" dirty="0">
                <a:solidFill>
                  <a:schemeClr val="bg1">
                    <a:lumMod val="95000"/>
                  </a:schemeClr>
                </a:solidFill>
                <a:cs typeface="Arial" panose="020B0604020202090204" pitchFamily="34" charset="0"/>
              </a:endParaRPr>
            </a:p>
          </p:txBody>
        </p:sp>
        <p:sp>
          <p:nvSpPr>
            <p:cNvPr id="28" name="Rectangle 1436"/>
            <p:cNvSpPr>
              <a:spLocks noChangeArrowheads="1"/>
            </p:cNvSpPr>
            <p:nvPr/>
          </p:nvSpPr>
          <p:spPr bwMode="auto">
            <a:xfrm>
              <a:off x="1885323" y="3332262"/>
              <a:ext cx="98972" cy="1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lgn="ctr" fontAlgn="base">
                <a:spcBef>
                  <a:spcPct val="0"/>
                </a:spcBef>
                <a:spcAft>
                  <a:spcPct val="0"/>
                </a:spcAft>
              </a:pPr>
              <a:r>
                <a:rPr lang="en-US" sz="1200" b="1" dirty="0">
                  <a:solidFill>
                    <a:schemeClr val="bg1">
                      <a:lumMod val="95000"/>
                    </a:schemeClr>
                  </a:solidFill>
                  <a:cs typeface="Arial" panose="020B0604020202090204" pitchFamily="34" charset="0"/>
                </a:rPr>
                <a:t>80</a:t>
              </a:r>
              <a:endParaRPr lang="en-US" sz="3200" b="1" dirty="0">
                <a:solidFill>
                  <a:schemeClr val="bg1">
                    <a:lumMod val="95000"/>
                  </a:schemeClr>
                </a:solidFill>
                <a:cs typeface="Arial" panose="020B0604020202090204" pitchFamily="34" charset="0"/>
              </a:endParaRPr>
            </a:p>
          </p:txBody>
        </p:sp>
        <p:sp>
          <p:nvSpPr>
            <p:cNvPr id="29" name="Rectangle 1436"/>
            <p:cNvSpPr>
              <a:spLocks noChangeArrowheads="1"/>
            </p:cNvSpPr>
            <p:nvPr/>
          </p:nvSpPr>
          <p:spPr bwMode="auto">
            <a:xfrm>
              <a:off x="2270542" y="3332262"/>
              <a:ext cx="98972" cy="1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lgn="ctr" fontAlgn="base">
                <a:spcBef>
                  <a:spcPct val="0"/>
                </a:spcBef>
                <a:spcAft>
                  <a:spcPct val="0"/>
                </a:spcAft>
              </a:pPr>
              <a:r>
                <a:rPr lang="en-US" sz="1200" b="1" dirty="0">
                  <a:solidFill>
                    <a:schemeClr val="bg1">
                      <a:lumMod val="95000"/>
                    </a:schemeClr>
                  </a:solidFill>
                  <a:cs typeface="Arial" panose="020B0604020202090204" pitchFamily="34" charset="0"/>
                </a:rPr>
                <a:t>63</a:t>
              </a:r>
              <a:endParaRPr lang="en-US" sz="3200" b="1" dirty="0">
                <a:solidFill>
                  <a:schemeClr val="bg1">
                    <a:lumMod val="95000"/>
                  </a:schemeClr>
                </a:solidFill>
                <a:cs typeface="Arial" panose="020B0604020202090204" pitchFamily="34" charset="0"/>
              </a:endParaRPr>
            </a:p>
          </p:txBody>
        </p:sp>
        <p:sp>
          <p:nvSpPr>
            <p:cNvPr id="30" name="Rectangle 1436"/>
            <p:cNvSpPr>
              <a:spLocks noChangeArrowheads="1"/>
            </p:cNvSpPr>
            <p:nvPr/>
          </p:nvSpPr>
          <p:spPr bwMode="auto">
            <a:xfrm>
              <a:off x="2638857" y="3332262"/>
              <a:ext cx="98972" cy="1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lgn="ctr" fontAlgn="base">
                <a:spcBef>
                  <a:spcPct val="0"/>
                </a:spcBef>
                <a:spcAft>
                  <a:spcPct val="0"/>
                </a:spcAft>
              </a:pPr>
              <a:r>
                <a:rPr lang="en-US" sz="1200" b="1" dirty="0">
                  <a:solidFill>
                    <a:schemeClr val="bg1">
                      <a:lumMod val="95000"/>
                    </a:schemeClr>
                  </a:solidFill>
                  <a:cs typeface="Arial" panose="020B0604020202090204" pitchFamily="34" charset="0"/>
                </a:rPr>
                <a:t>82</a:t>
              </a:r>
              <a:endParaRPr lang="en-US" sz="3200" b="1" dirty="0">
                <a:solidFill>
                  <a:schemeClr val="bg1">
                    <a:lumMod val="95000"/>
                  </a:schemeClr>
                </a:solidFill>
                <a:cs typeface="Arial" panose="020B0604020202090204" pitchFamily="34" charset="0"/>
              </a:endParaRPr>
            </a:p>
          </p:txBody>
        </p:sp>
        <p:sp>
          <p:nvSpPr>
            <p:cNvPr id="31" name="Rectangle 1436"/>
            <p:cNvSpPr>
              <a:spLocks noChangeArrowheads="1"/>
            </p:cNvSpPr>
            <p:nvPr/>
          </p:nvSpPr>
          <p:spPr bwMode="auto">
            <a:xfrm>
              <a:off x="3015630" y="3332262"/>
              <a:ext cx="98972" cy="1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lgn="ctr" fontAlgn="base">
                <a:spcBef>
                  <a:spcPct val="0"/>
                </a:spcBef>
                <a:spcAft>
                  <a:spcPct val="0"/>
                </a:spcAft>
              </a:pPr>
              <a:r>
                <a:rPr lang="en-US" sz="1200" b="1" dirty="0">
                  <a:solidFill>
                    <a:schemeClr val="bg1">
                      <a:lumMod val="95000"/>
                    </a:schemeClr>
                  </a:solidFill>
                  <a:cs typeface="Arial" panose="020B0604020202090204" pitchFamily="34" charset="0"/>
                </a:rPr>
                <a:t>90</a:t>
              </a:r>
              <a:endParaRPr lang="en-US" sz="3200" b="1" dirty="0">
                <a:solidFill>
                  <a:schemeClr val="bg1">
                    <a:lumMod val="95000"/>
                  </a:schemeClr>
                </a:solidFill>
                <a:cs typeface="Arial" panose="020B0604020202090204" pitchFamily="34" charset="0"/>
              </a:endParaRPr>
            </a:p>
          </p:txBody>
        </p:sp>
      </p:grpSp>
      <p:sp>
        <p:nvSpPr>
          <p:cNvPr id="32" name="TextBox 58"/>
          <p:cNvSpPr txBox="1"/>
          <p:nvPr/>
        </p:nvSpPr>
        <p:spPr>
          <a:xfrm>
            <a:off x="6878399" y="2979202"/>
            <a:ext cx="4175376" cy="1291590"/>
          </a:xfrm>
          <a:prstGeom prst="rect">
            <a:avLst/>
          </a:prstGeom>
          <a:noFill/>
        </p:spPr>
        <p:txBody>
          <a:bodyPr wrap="square" lIns="0" tIns="0" rIns="0" bIns="0" rtlCol="0">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当图网给你创意和灵感当图网给你创意和灵感当图网给你创意和灵感当图网给你创意和灵感当图网给你创意和灵感当图网给你创意和灵感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33" name="TextBox 59"/>
          <p:cNvSpPr txBox="1"/>
          <p:nvPr/>
        </p:nvSpPr>
        <p:spPr>
          <a:xfrm>
            <a:off x="6878399" y="2495075"/>
            <a:ext cx="2058807" cy="307340"/>
          </a:xfrm>
          <a:prstGeom prst="rect">
            <a:avLst/>
          </a:prstGeom>
          <a:noFill/>
        </p:spPr>
        <p:txBody>
          <a:bodyPr wrap="square" lIns="0" tIns="0" rIns="0" bIns="0" rtlCol="0">
            <a:spAutoFit/>
          </a:bodyPr>
          <a:lstStyle/>
          <a:p>
            <a:r>
              <a:rPr lang="zh-CN" altLang="en-US" sz="2000" b="1" dirty="0">
                <a:solidFill>
                  <a:schemeClr val="tx1">
                    <a:lumMod val="75000"/>
                    <a:lumOff val="25000"/>
                  </a:schemeClr>
                </a:solidFill>
                <a:latin typeface="Impact MT Std" pitchFamily="34" charset="0"/>
                <a:ea typeface="微软雅黑" panose="020B0503020204020204" pitchFamily="34" charset="-122"/>
              </a:rPr>
              <a:t>当图网</a:t>
            </a:r>
          </a:p>
        </p:txBody>
      </p:sp>
      <p:sp>
        <p:nvSpPr>
          <p:cNvPr id="34" name="TextBox 60"/>
          <p:cNvSpPr txBox="1"/>
          <p:nvPr/>
        </p:nvSpPr>
        <p:spPr>
          <a:xfrm>
            <a:off x="6878398" y="4293823"/>
            <a:ext cx="3239516" cy="677108"/>
          </a:xfrm>
          <a:prstGeom prst="rect">
            <a:avLst/>
          </a:prstGeom>
          <a:noFill/>
        </p:spPr>
        <p:txBody>
          <a:bodyPr wrap="square" lIns="0" tIns="0" rIns="0" bIns="0" rtlCol="0">
            <a:spAutoFit/>
          </a:bodyPr>
          <a:lstStyle/>
          <a:p>
            <a:r>
              <a:rPr lang="en-US" altLang="zh-CN" sz="4400" dirty="0">
                <a:solidFill>
                  <a:schemeClr val="accent1">
                    <a:lumMod val="100000"/>
                  </a:schemeClr>
                </a:solidFill>
                <a:latin typeface="Impact MT Std" pitchFamily="34" charset="0"/>
                <a:ea typeface="微软雅黑" panose="020B0503020204020204" pitchFamily="34" charset="-122"/>
              </a:rPr>
              <a:t>53,648,258</a:t>
            </a:r>
            <a:endParaRPr lang="zh-CN" altLang="en-US" sz="4400" dirty="0">
              <a:solidFill>
                <a:schemeClr val="accent1">
                  <a:lumMod val="100000"/>
                </a:schemeClr>
              </a:solidFill>
              <a:latin typeface="Impact MT Std" pitchFamily="34" charset="0"/>
              <a:ea typeface="微软雅黑" panose="020B0503020204020204" pitchFamily="34" charset="-122"/>
            </a:endParaRPr>
          </a:p>
        </p:txBody>
      </p:sp>
      <p:sp>
        <p:nvSpPr>
          <p:cNvPr id="35" name="TextBox 61"/>
          <p:cNvSpPr txBox="1"/>
          <p:nvPr/>
        </p:nvSpPr>
        <p:spPr>
          <a:xfrm>
            <a:off x="6901253" y="4056719"/>
            <a:ext cx="1439785" cy="215444"/>
          </a:xfrm>
          <a:prstGeom prst="rect">
            <a:avLst/>
          </a:prstGeom>
          <a:noFill/>
        </p:spPr>
        <p:txBody>
          <a:bodyPr wrap="square" lIns="0" tIns="0" rIns="0" bIns="0" rtlCol="0">
            <a:spAutoFit/>
          </a:bodyPr>
          <a:lstStyle/>
          <a:p>
            <a:r>
              <a:rPr lang="zh-CN" altLang="en-US" sz="1400" b="1" dirty="0">
                <a:solidFill>
                  <a:schemeClr val="tx1">
                    <a:lumMod val="50000"/>
                    <a:lumOff val="50000"/>
                  </a:schemeClr>
                </a:solidFill>
                <a:latin typeface="Impact MT Std" pitchFamily="34" charset="0"/>
                <a:ea typeface="微软雅黑" panose="020B0503020204020204" pitchFamily="34" charset="-122"/>
              </a:rPr>
              <a:t>全年总额：</a:t>
            </a:r>
          </a:p>
        </p:txBody>
      </p:sp>
      <p:sp>
        <p:nvSpPr>
          <p:cNvPr id="36" name="椭圆 35"/>
          <p:cNvSpPr>
            <a:spLocks noChangeAspect="1"/>
          </p:cNvSpPr>
          <p:nvPr/>
        </p:nvSpPr>
        <p:spPr>
          <a:xfrm>
            <a:off x="7608453" y="5273213"/>
            <a:ext cx="107972" cy="107972"/>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50000"/>
                  <a:lumOff val="50000"/>
                </a:schemeClr>
              </a:solidFill>
              <a:latin typeface="Impact MT Std" pitchFamily="34" charset="0"/>
            </a:endParaRPr>
          </a:p>
        </p:txBody>
      </p:sp>
      <p:sp>
        <p:nvSpPr>
          <p:cNvPr id="37" name="椭圆 36"/>
          <p:cNvSpPr>
            <a:spLocks noChangeAspect="1"/>
          </p:cNvSpPr>
          <p:nvPr/>
        </p:nvSpPr>
        <p:spPr>
          <a:xfrm>
            <a:off x="8737427" y="5258516"/>
            <a:ext cx="107972" cy="107972"/>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50000"/>
                  <a:lumOff val="50000"/>
                </a:schemeClr>
              </a:solidFill>
              <a:latin typeface="Impact MT Std" pitchFamily="34" charset="0"/>
            </a:endParaRPr>
          </a:p>
        </p:txBody>
      </p:sp>
      <p:sp>
        <p:nvSpPr>
          <p:cNvPr id="38" name="TextBox 64"/>
          <p:cNvSpPr txBox="1"/>
          <p:nvPr/>
        </p:nvSpPr>
        <p:spPr>
          <a:xfrm>
            <a:off x="6912149" y="5221125"/>
            <a:ext cx="634763" cy="215444"/>
          </a:xfrm>
          <a:prstGeom prst="rect">
            <a:avLst/>
          </a:prstGeom>
          <a:noFill/>
        </p:spPr>
        <p:txBody>
          <a:bodyPr wrap="square" lIns="0" tIns="0" rIns="0" bIns="0" rtlCol="0">
            <a:spAutoFit/>
          </a:bodyPr>
          <a:lstStyle/>
          <a:p>
            <a:r>
              <a:rPr lang="zh-CN" altLang="en-US" sz="1400" b="1" dirty="0">
                <a:solidFill>
                  <a:schemeClr val="tx1">
                    <a:lumMod val="50000"/>
                    <a:lumOff val="50000"/>
                  </a:schemeClr>
                </a:solidFill>
                <a:latin typeface="Impact MT Std" pitchFamily="34" charset="0"/>
                <a:ea typeface="微软雅黑" panose="020B0503020204020204" pitchFamily="34" charset="-122"/>
              </a:rPr>
              <a:t>毛利润</a:t>
            </a:r>
          </a:p>
        </p:txBody>
      </p:sp>
      <p:sp>
        <p:nvSpPr>
          <p:cNvPr id="39" name="TextBox 65"/>
          <p:cNvSpPr txBox="1"/>
          <p:nvPr/>
        </p:nvSpPr>
        <p:spPr>
          <a:xfrm>
            <a:off x="8041124" y="5204808"/>
            <a:ext cx="634763" cy="215444"/>
          </a:xfrm>
          <a:prstGeom prst="rect">
            <a:avLst/>
          </a:prstGeom>
          <a:noFill/>
        </p:spPr>
        <p:txBody>
          <a:bodyPr wrap="square" lIns="0" tIns="0" rIns="0" bIns="0" rtlCol="0">
            <a:spAutoFit/>
          </a:bodyPr>
          <a:lstStyle/>
          <a:p>
            <a:r>
              <a:rPr lang="zh-CN" altLang="en-US" sz="1400" b="1" dirty="0">
                <a:solidFill>
                  <a:schemeClr val="tx1">
                    <a:lumMod val="50000"/>
                    <a:lumOff val="50000"/>
                  </a:schemeClr>
                </a:solidFill>
                <a:latin typeface="Impact MT Std" pitchFamily="34" charset="0"/>
                <a:ea typeface="微软雅黑" panose="020B0503020204020204" pitchFamily="34" charset="-122"/>
              </a:rPr>
              <a:t>纯利润</a:t>
            </a:r>
          </a:p>
        </p:txBody>
      </p:sp>
      <p:sp>
        <p:nvSpPr>
          <p:cNvPr id="40" name="椭圆 39"/>
          <p:cNvSpPr>
            <a:spLocks noChangeAspect="1"/>
          </p:cNvSpPr>
          <p:nvPr/>
        </p:nvSpPr>
        <p:spPr>
          <a:xfrm>
            <a:off x="8951658" y="5258516"/>
            <a:ext cx="107972" cy="107972"/>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50000"/>
                  <a:lumOff val="50000"/>
                </a:schemeClr>
              </a:solidFill>
              <a:latin typeface="Impact MT Std" pitchFamily="34" charset="0"/>
            </a:endParaRPr>
          </a:p>
        </p:txBody>
      </p:sp>
      <p:sp>
        <p:nvSpPr>
          <p:cNvPr id="41" name="椭圆 40"/>
          <p:cNvSpPr>
            <a:spLocks noChangeAspect="1"/>
          </p:cNvSpPr>
          <p:nvPr/>
        </p:nvSpPr>
        <p:spPr>
          <a:xfrm>
            <a:off x="9157407" y="5258516"/>
            <a:ext cx="107972" cy="107972"/>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50000"/>
                  <a:lumOff val="50000"/>
                </a:schemeClr>
              </a:solidFill>
              <a:latin typeface="Impact MT Std" pitchFamily="34" charset="0"/>
            </a:endParaRPr>
          </a:p>
        </p:txBody>
      </p:sp>
      <p:sp>
        <p:nvSpPr>
          <p:cNvPr id="42" name="椭圆 41"/>
          <p:cNvSpPr>
            <a:spLocks noChangeAspect="1"/>
          </p:cNvSpPr>
          <p:nvPr/>
        </p:nvSpPr>
        <p:spPr>
          <a:xfrm>
            <a:off x="9362039" y="5258516"/>
            <a:ext cx="107972" cy="107972"/>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50000"/>
                  <a:lumOff val="50000"/>
                </a:schemeClr>
              </a:solidFill>
              <a:latin typeface="Impact MT Std" pitchFamily="34" charset="0"/>
            </a:endParaRPr>
          </a:p>
        </p:txBody>
      </p:sp>
      <p:sp>
        <p:nvSpPr>
          <p:cNvPr id="45"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46"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1+#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300" fill="hold"/>
                                            <p:tgtEl>
                                              <p:spTgt spid="32"/>
                                            </p:tgtEl>
                                            <p:attrNameLst>
                                              <p:attrName>ppt_x</p:attrName>
                                            </p:attrNameLst>
                                          </p:cBhvr>
                                          <p:tavLst>
                                            <p:tav tm="0">
                                              <p:val>
                                                <p:strVal val="1+#ppt_w/2"/>
                                              </p:val>
                                            </p:tav>
                                            <p:tav tm="100000">
                                              <p:val>
                                                <p:strVal val="#ppt_x"/>
                                              </p:val>
                                            </p:tav>
                                          </p:tavLst>
                                        </p:anim>
                                        <p:anim calcmode="lin" valueType="num">
                                          <p:cBhvr additive="base">
                                            <p:cTn id="21" dur="300" fill="hold"/>
                                            <p:tgtEl>
                                              <p:spTgt spid="3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300" fill="hold"/>
                                            <p:tgtEl>
                                              <p:spTgt spid="36"/>
                                            </p:tgtEl>
                                            <p:attrNameLst>
                                              <p:attrName>ppt_w</p:attrName>
                                            </p:attrNameLst>
                                          </p:cBhvr>
                                          <p:tavLst>
                                            <p:tav tm="0">
                                              <p:val>
                                                <p:fltVal val="0"/>
                                              </p:val>
                                            </p:tav>
                                            <p:tav tm="100000">
                                              <p:val>
                                                <p:strVal val="#ppt_w"/>
                                              </p:val>
                                            </p:tav>
                                          </p:tavLst>
                                        </p:anim>
                                        <p:anim calcmode="lin" valueType="num">
                                          <p:cBhvr>
                                            <p:cTn id="38" dur="300" fill="hold"/>
                                            <p:tgtEl>
                                              <p:spTgt spid="36"/>
                                            </p:tgtEl>
                                            <p:attrNameLst>
                                              <p:attrName>ppt_h</p:attrName>
                                            </p:attrNameLst>
                                          </p:cBhvr>
                                          <p:tavLst>
                                            <p:tav tm="0">
                                              <p:val>
                                                <p:fltVal val="0"/>
                                              </p:val>
                                            </p:tav>
                                            <p:tav tm="100000">
                                              <p:val>
                                                <p:strVal val="#ppt_h"/>
                                              </p:val>
                                            </p:tav>
                                          </p:tavLst>
                                        </p:anim>
                                        <p:animEffect transition="in" filter="fade">
                                          <p:cBhvr>
                                            <p:cTn id="39" dur="300"/>
                                            <p:tgtEl>
                                              <p:spTgt spid="36"/>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300" fill="hold"/>
                                            <p:tgtEl>
                                              <p:spTgt spid="37"/>
                                            </p:tgtEl>
                                            <p:attrNameLst>
                                              <p:attrName>ppt_w</p:attrName>
                                            </p:attrNameLst>
                                          </p:cBhvr>
                                          <p:tavLst>
                                            <p:tav tm="0">
                                              <p:val>
                                                <p:fltVal val="0"/>
                                              </p:val>
                                            </p:tav>
                                            <p:tav tm="100000">
                                              <p:val>
                                                <p:strVal val="#ppt_w"/>
                                              </p:val>
                                            </p:tav>
                                          </p:tavLst>
                                        </p:anim>
                                        <p:anim calcmode="lin" valueType="num">
                                          <p:cBhvr>
                                            <p:cTn id="48" dur="300" fill="hold"/>
                                            <p:tgtEl>
                                              <p:spTgt spid="37"/>
                                            </p:tgtEl>
                                            <p:attrNameLst>
                                              <p:attrName>ppt_h</p:attrName>
                                            </p:attrNameLst>
                                          </p:cBhvr>
                                          <p:tavLst>
                                            <p:tav tm="0">
                                              <p:val>
                                                <p:fltVal val="0"/>
                                              </p:val>
                                            </p:tav>
                                            <p:tav tm="100000">
                                              <p:val>
                                                <p:strVal val="#ppt_h"/>
                                              </p:val>
                                            </p:tav>
                                          </p:tavLst>
                                        </p:anim>
                                        <p:animEffect transition="in" filter="fade">
                                          <p:cBhvr>
                                            <p:cTn id="49" dur="300"/>
                                            <p:tgtEl>
                                              <p:spTgt spid="37"/>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animEffect transition="in" filter="fade">
                                          <p:cBhvr>
                                            <p:cTn id="55" dur="300"/>
                                            <p:tgtEl>
                                              <p:spTgt spid="40"/>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p:cTn id="59" dur="300" fill="hold"/>
                                            <p:tgtEl>
                                              <p:spTgt spid="41"/>
                                            </p:tgtEl>
                                            <p:attrNameLst>
                                              <p:attrName>ppt_w</p:attrName>
                                            </p:attrNameLst>
                                          </p:cBhvr>
                                          <p:tavLst>
                                            <p:tav tm="0">
                                              <p:val>
                                                <p:fltVal val="0"/>
                                              </p:val>
                                            </p:tav>
                                            <p:tav tm="100000">
                                              <p:val>
                                                <p:strVal val="#ppt_w"/>
                                              </p:val>
                                            </p:tav>
                                          </p:tavLst>
                                        </p:anim>
                                        <p:anim calcmode="lin" valueType="num">
                                          <p:cBhvr>
                                            <p:cTn id="60" dur="300" fill="hold"/>
                                            <p:tgtEl>
                                              <p:spTgt spid="41"/>
                                            </p:tgtEl>
                                            <p:attrNameLst>
                                              <p:attrName>ppt_h</p:attrName>
                                            </p:attrNameLst>
                                          </p:cBhvr>
                                          <p:tavLst>
                                            <p:tav tm="0">
                                              <p:val>
                                                <p:fltVal val="0"/>
                                              </p:val>
                                            </p:tav>
                                            <p:tav tm="100000">
                                              <p:val>
                                                <p:strVal val="#ppt_h"/>
                                              </p:val>
                                            </p:tav>
                                          </p:tavLst>
                                        </p:anim>
                                        <p:animEffect transition="in" filter="fade">
                                          <p:cBhvr>
                                            <p:cTn id="61" dur="300"/>
                                            <p:tgtEl>
                                              <p:spTgt spid="41"/>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300" fill="hold"/>
                                            <p:tgtEl>
                                              <p:spTgt spid="42"/>
                                            </p:tgtEl>
                                            <p:attrNameLst>
                                              <p:attrName>ppt_w</p:attrName>
                                            </p:attrNameLst>
                                          </p:cBhvr>
                                          <p:tavLst>
                                            <p:tav tm="0">
                                              <p:val>
                                                <p:fltVal val="0"/>
                                              </p:val>
                                            </p:tav>
                                            <p:tav tm="100000">
                                              <p:val>
                                                <p:strVal val="#ppt_w"/>
                                              </p:val>
                                            </p:tav>
                                          </p:tavLst>
                                        </p:anim>
                                        <p:anim calcmode="lin" valueType="num">
                                          <p:cBhvr>
                                            <p:cTn id="66" dur="300" fill="hold"/>
                                            <p:tgtEl>
                                              <p:spTgt spid="42"/>
                                            </p:tgtEl>
                                            <p:attrNameLst>
                                              <p:attrName>ppt_h</p:attrName>
                                            </p:attrNameLst>
                                          </p:cBhvr>
                                          <p:tavLst>
                                            <p:tav tm="0">
                                              <p:val>
                                                <p:fltVal val="0"/>
                                              </p:val>
                                            </p:tav>
                                            <p:tav tm="100000">
                                              <p:val>
                                                <p:strVal val="#ppt_h"/>
                                              </p:val>
                                            </p:tav>
                                          </p:tavLst>
                                        </p:anim>
                                        <p:animEffect transition="in" filter="fade">
                                          <p:cBhvr>
                                            <p:cTn id="67" dur="300"/>
                                            <p:tgtEl>
                                              <p:spTgt spid="42"/>
                                            </p:tgtEl>
                                          </p:cBhvr>
                                        </p:animEffect>
                                      </p:childTnLst>
                                    </p:cTn>
                                  </p:par>
                                  <p:par>
                                    <p:cTn id="68" presetID="2" presetClass="entr" presetSubtype="1" fill="hold" grpId="0" nodeType="withEffect" p14:presetBounceEnd="81000">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14:bounceEnd="81000">
                                          <p:cBhvr additive="base">
                                            <p:cTn id="70" dur="1000" fill="hold"/>
                                            <p:tgtEl>
                                              <p:spTgt spid="45"/>
                                            </p:tgtEl>
                                            <p:attrNameLst>
                                              <p:attrName>ppt_x</p:attrName>
                                            </p:attrNameLst>
                                          </p:cBhvr>
                                          <p:tavLst>
                                            <p:tav tm="0">
                                              <p:val>
                                                <p:strVal val="#ppt_x"/>
                                              </p:val>
                                            </p:tav>
                                            <p:tav tm="100000">
                                              <p:val>
                                                <p:strVal val="#ppt_x"/>
                                              </p:val>
                                            </p:tav>
                                          </p:tavLst>
                                        </p:anim>
                                        <p:anim calcmode="lin" valueType="num" p14:bounceEnd="81000">
                                          <p:cBhvr additive="base">
                                            <p:cTn id="71" dur="1000" fill="hold"/>
                                            <p:tgtEl>
                                              <p:spTgt spid="45"/>
                                            </p:tgtEl>
                                            <p:attrNameLst>
                                              <p:attrName>ppt_y</p:attrName>
                                            </p:attrNameLst>
                                          </p:cBhvr>
                                          <p:tavLst>
                                            <p:tav tm="0">
                                              <p:val>
                                                <p:strVal val="0-#ppt_h/2"/>
                                              </p:val>
                                            </p:tav>
                                            <p:tav tm="100000">
                                              <p:val>
                                                <p:strVal val="#ppt_y"/>
                                              </p:val>
                                            </p:tav>
                                          </p:tavLst>
                                        </p:anim>
                                      </p:childTnLst>
                                    </p:cTn>
                                  </p:par>
                                  <p:par>
                                    <p:cTn id="72" presetID="2" presetClass="entr" presetSubtype="1" fill="hold" grpId="0" nodeType="withEffect" p14:presetBounceEnd="81000">
                                      <p:stCondLst>
                                        <p:cond delay="0"/>
                                      </p:stCondLst>
                                      <p:childTnLst>
                                        <p:set>
                                          <p:cBhvr>
                                            <p:cTn id="73" dur="1" fill="hold">
                                              <p:stCondLst>
                                                <p:cond delay="0"/>
                                              </p:stCondLst>
                                            </p:cTn>
                                            <p:tgtEl>
                                              <p:spTgt spid="46"/>
                                            </p:tgtEl>
                                            <p:attrNameLst>
                                              <p:attrName>style.visibility</p:attrName>
                                            </p:attrNameLst>
                                          </p:cBhvr>
                                          <p:to>
                                            <p:strVal val="visible"/>
                                          </p:to>
                                        </p:set>
                                        <p:anim calcmode="lin" valueType="num" p14:bounceEnd="81000">
                                          <p:cBhvr additive="base">
                                            <p:cTn id="74" dur="1000" fill="hold"/>
                                            <p:tgtEl>
                                              <p:spTgt spid="46"/>
                                            </p:tgtEl>
                                            <p:attrNameLst>
                                              <p:attrName>ppt_x</p:attrName>
                                            </p:attrNameLst>
                                          </p:cBhvr>
                                          <p:tavLst>
                                            <p:tav tm="0">
                                              <p:val>
                                                <p:strVal val="#ppt_x"/>
                                              </p:val>
                                            </p:tav>
                                            <p:tav tm="100000">
                                              <p:val>
                                                <p:strVal val="#ppt_x"/>
                                              </p:val>
                                            </p:tav>
                                          </p:tavLst>
                                        </p:anim>
                                        <p:anim calcmode="lin" valueType="num" p14:bounceEnd="81000">
                                          <p:cBhvr additive="base">
                                            <p:cTn id="75" dur="1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animBg="1"/>
          <p:bldP spid="37" grpId="0" animBg="1"/>
          <p:bldP spid="38" grpId="0"/>
          <p:bldP spid="39" grpId="0"/>
          <p:bldP spid="40" grpId="0" animBg="1"/>
          <p:bldP spid="41" grpId="0" animBg="1"/>
          <p:bldP spid="42" grpId="0" animBg="1"/>
          <p:bldP spid="45"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1+#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300" fill="hold"/>
                                            <p:tgtEl>
                                              <p:spTgt spid="32"/>
                                            </p:tgtEl>
                                            <p:attrNameLst>
                                              <p:attrName>ppt_x</p:attrName>
                                            </p:attrNameLst>
                                          </p:cBhvr>
                                          <p:tavLst>
                                            <p:tav tm="0">
                                              <p:val>
                                                <p:strVal val="1+#ppt_w/2"/>
                                              </p:val>
                                            </p:tav>
                                            <p:tav tm="100000">
                                              <p:val>
                                                <p:strVal val="#ppt_x"/>
                                              </p:val>
                                            </p:tav>
                                          </p:tavLst>
                                        </p:anim>
                                        <p:anim calcmode="lin" valueType="num">
                                          <p:cBhvr additive="base">
                                            <p:cTn id="21" dur="300" fill="hold"/>
                                            <p:tgtEl>
                                              <p:spTgt spid="3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300" fill="hold"/>
                                            <p:tgtEl>
                                              <p:spTgt spid="36"/>
                                            </p:tgtEl>
                                            <p:attrNameLst>
                                              <p:attrName>ppt_w</p:attrName>
                                            </p:attrNameLst>
                                          </p:cBhvr>
                                          <p:tavLst>
                                            <p:tav tm="0">
                                              <p:val>
                                                <p:fltVal val="0"/>
                                              </p:val>
                                            </p:tav>
                                            <p:tav tm="100000">
                                              <p:val>
                                                <p:strVal val="#ppt_w"/>
                                              </p:val>
                                            </p:tav>
                                          </p:tavLst>
                                        </p:anim>
                                        <p:anim calcmode="lin" valueType="num">
                                          <p:cBhvr>
                                            <p:cTn id="38" dur="300" fill="hold"/>
                                            <p:tgtEl>
                                              <p:spTgt spid="36"/>
                                            </p:tgtEl>
                                            <p:attrNameLst>
                                              <p:attrName>ppt_h</p:attrName>
                                            </p:attrNameLst>
                                          </p:cBhvr>
                                          <p:tavLst>
                                            <p:tav tm="0">
                                              <p:val>
                                                <p:fltVal val="0"/>
                                              </p:val>
                                            </p:tav>
                                            <p:tav tm="100000">
                                              <p:val>
                                                <p:strVal val="#ppt_h"/>
                                              </p:val>
                                            </p:tav>
                                          </p:tavLst>
                                        </p:anim>
                                        <p:animEffect transition="in" filter="fade">
                                          <p:cBhvr>
                                            <p:cTn id="39" dur="300"/>
                                            <p:tgtEl>
                                              <p:spTgt spid="36"/>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300" fill="hold"/>
                                            <p:tgtEl>
                                              <p:spTgt spid="37"/>
                                            </p:tgtEl>
                                            <p:attrNameLst>
                                              <p:attrName>ppt_w</p:attrName>
                                            </p:attrNameLst>
                                          </p:cBhvr>
                                          <p:tavLst>
                                            <p:tav tm="0">
                                              <p:val>
                                                <p:fltVal val="0"/>
                                              </p:val>
                                            </p:tav>
                                            <p:tav tm="100000">
                                              <p:val>
                                                <p:strVal val="#ppt_w"/>
                                              </p:val>
                                            </p:tav>
                                          </p:tavLst>
                                        </p:anim>
                                        <p:anim calcmode="lin" valueType="num">
                                          <p:cBhvr>
                                            <p:cTn id="48" dur="300" fill="hold"/>
                                            <p:tgtEl>
                                              <p:spTgt spid="37"/>
                                            </p:tgtEl>
                                            <p:attrNameLst>
                                              <p:attrName>ppt_h</p:attrName>
                                            </p:attrNameLst>
                                          </p:cBhvr>
                                          <p:tavLst>
                                            <p:tav tm="0">
                                              <p:val>
                                                <p:fltVal val="0"/>
                                              </p:val>
                                            </p:tav>
                                            <p:tav tm="100000">
                                              <p:val>
                                                <p:strVal val="#ppt_h"/>
                                              </p:val>
                                            </p:tav>
                                          </p:tavLst>
                                        </p:anim>
                                        <p:animEffect transition="in" filter="fade">
                                          <p:cBhvr>
                                            <p:cTn id="49" dur="300"/>
                                            <p:tgtEl>
                                              <p:spTgt spid="37"/>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animEffect transition="in" filter="fade">
                                          <p:cBhvr>
                                            <p:cTn id="55" dur="300"/>
                                            <p:tgtEl>
                                              <p:spTgt spid="40"/>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p:cTn id="59" dur="300" fill="hold"/>
                                            <p:tgtEl>
                                              <p:spTgt spid="41"/>
                                            </p:tgtEl>
                                            <p:attrNameLst>
                                              <p:attrName>ppt_w</p:attrName>
                                            </p:attrNameLst>
                                          </p:cBhvr>
                                          <p:tavLst>
                                            <p:tav tm="0">
                                              <p:val>
                                                <p:fltVal val="0"/>
                                              </p:val>
                                            </p:tav>
                                            <p:tav tm="100000">
                                              <p:val>
                                                <p:strVal val="#ppt_w"/>
                                              </p:val>
                                            </p:tav>
                                          </p:tavLst>
                                        </p:anim>
                                        <p:anim calcmode="lin" valueType="num">
                                          <p:cBhvr>
                                            <p:cTn id="60" dur="300" fill="hold"/>
                                            <p:tgtEl>
                                              <p:spTgt spid="41"/>
                                            </p:tgtEl>
                                            <p:attrNameLst>
                                              <p:attrName>ppt_h</p:attrName>
                                            </p:attrNameLst>
                                          </p:cBhvr>
                                          <p:tavLst>
                                            <p:tav tm="0">
                                              <p:val>
                                                <p:fltVal val="0"/>
                                              </p:val>
                                            </p:tav>
                                            <p:tav tm="100000">
                                              <p:val>
                                                <p:strVal val="#ppt_h"/>
                                              </p:val>
                                            </p:tav>
                                          </p:tavLst>
                                        </p:anim>
                                        <p:animEffect transition="in" filter="fade">
                                          <p:cBhvr>
                                            <p:cTn id="61" dur="300"/>
                                            <p:tgtEl>
                                              <p:spTgt spid="41"/>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300" fill="hold"/>
                                            <p:tgtEl>
                                              <p:spTgt spid="42"/>
                                            </p:tgtEl>
                                            <p:attrNameLst>
                                              <p:attrName>ppt_w</p:attrName>
                                            </p:attrNameLst>
                                          </p:cBhvr>
                                          <p:tavLst>
                                            <p:tav tm="0">
                                              <p:val>
                                                <p:fltVal val="0"/>
                                              </p:val>
                                            </p:tav>
                                            <p:tav tm="100000">
                                              <p:val>
                                                <p:strVal val="#ppt_w"/>
                                              </p:val>
                                            </p:tav>
                                          </p:tavLst>
                                        </p:anim>
                                        <p:anim calcmode="lin" valueType="num">
                                          <p:cBhvr>
                                            <p:cTn id="66" dur="300" fill="hold"/>
                                            <p:tgtEl>
                                              <p:spTgt spid="42"/>
                                            </p:tgtEl>
                                            <p:attrNameLst>
                                              <p:attrName>ppt_h</p:attrName>
                                            </p:attrNameLst>
                                          </p:cBhvr>
                                          <p:tavLst>
                                            <p:tav tm="0">
                                              <p:val>
                                                <p:fltVal val="0"/>
                                              </p:val>
                                            </p:tav>
                                            <p:tav tm="100000">
                                              <p:val>
                                                <p:strVal val="#ppt_h"/>
                                              </p:val>
                                            </p:tav>
                                          </p:tavLst>
                                        </p:anim>
                                        <p:animEffect transition="in" filter="fade">
                                          <p:cBhvr>
                                            <p:cTn id="67" dur="300"/>
                                            <p:tgtEl>
                                              <p:spTgt spid="42"/>
                                            </p:tgtEl>
                                          </p:cBhvr>
                                        </p:animEffect>
                                      </p:childTnLst>
                                    </p:cTn>
                                  </p:par>
                                  <p:par>
                                    <p:cTn id="68" presetID="2" presetClass="entr" presetSubtype="1"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1000" fill="hold"/>
                                            <p:tgtEl>
                                              <p:spTgt spid="45"/>
                                            </p:tgtEl>
                                            <p:attrNameLst>
                                              <p:attrName>ppt_x</p:attrName>
                                            </p:attrNameLst>
                                          </p:cBhvr>
                                          <p:tavLst>
                                            <p:tav tm="0">
                                              <p:val>
                                                <p:strVal val="#ppt_x"/>
                                              </p:val>
                                            </p:tav>
                                            <p:tav tm="100000">
                                              <p:val>
                                                <p:strVal val="#ppt_x"/>
                                              </p:val>
                                            </p:tav>
                                          </p:tavLst>
                                        </p:anim>
                                        <p:anim calcmode="lin" valueType="num">
                                          <p:cBhvr additive="base">
                                            <p:cTn id="71" dur="1000" fill="hold"/>
                                            <p:tgtEl>
                                              <p:spTgt spid="45"/>
                                            </p:tgtEl>
                                            <p:attrNameLst>
                                              <p:attrName>ppt_y</p:attrName>
                                            </p:attrNameLst>
                                          </p:cBhvr>
                                          <p:tavLst>
                                            <p:tav tm="0">
                                              <p:val>
                                                <p:strVal val="0-#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 calcmode="lin" valueType="num">
                                          <p:cBhvr additive="base">
                                            <p:cTn id="74" dur="1000" fill="hold"/>
                                            <p:tgtEl>
                                              <p:spTgt spid="46"/>
                                            </p:tgtEl>
                                            <p:attrNameLst>
                                              <p:attrName>ppt_x</p:attrName>
                                            </p:attrNameLst>
                                          </p:cBhvr>
                                          <p:tavLst>
                                            <p:tav tm="0">
                                              <p:val>
                                                <p:strVal val="#ppt_x"/>
                                              </p:val>
                                            </p:tav>
                                            <p:tav tm="100000">
                                              <p:val>
                                                <p:strVal val="#ppt_x"/>
                                              </p:val>
                                            </p:tav>
                                          </p:tavLst>
                                        </p:anim>
                                        <p:anim calcmode="lin" valueType="num">
                                          <p:cBhvr additive="base">
                                            <p:cTn id="75" dur="1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animBg="1"/>
          <p:bldP spid="37" grpId="0" animBg="1"/>
          <p:bldP spid="38" grpId="0"/>
          <p:bldP spid="39" grpId="0"/>
          <p:bldP spid="40" grpId="0" animBg="1"/>
          <p:bldP spid="41" grpId="0" animBg="1"/>
          <p:bldP spid="42" grpId="0" animBg="1"/>
          <p:bldP spid="45" grpId="0"/>
          <p:bldP spid="4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030" y="1809299"/>
            <a:ext cx="2009055" cy="2009056"/>
            <a:chOff x="3481448" y="2338049"/>
            <a:chExt cx="2181104" cy="2181104"/>
          </a:xfrm>
        </p:grpSpPr>
        <p:grpSp>
          <p:nvGrpSpPr>
            <p:cNvPr id="5" name="组合 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sp>
            <p:nvSpPr>
              <p:cNvPr id="8" name="椭圆 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grpSp>
        <p:sp>
          <p:nvSpPr>
            <p:cNvPr id="6" name="TextBox 55"/>
            <p:cNvSpPr txBox="1"/>
            <p:nvPr/>
          </p:nvSpPr>
          <p:spPr>
            <a:xfrm>
              <a:off x="3859415" y="3125467"/>
              <a:ext cx="1376908" cy="545821"/>
            </a:xfrm>
            <a:prstGeom prst="rect">
              <a:avLst/>
            </a:prstGeom>
            <a:noFill/>
          </p:spPr>
          <p:txBody>
            <a:bodyPr wrap="none" rtlCol="0">
              <a:spAutoFit/>
            </a:bodyPr>
            <a:lstStyle/>
            <a:p>
              <a:pPr defTabSz="1218565">
                <a:defRPr/>
              </a:pPr>
              <a:r>
                <a:rPr lang="zh-CN" altLang="en-US" sz="2665" kern="0" dirty="0">
                  <a:solidFill>
                    <a:schemeClr val="accent1">
                      <a:lumMod val="100000"/>
                    </a:schemeClr>
                  </a:solidFill>
                  <a:latin typeface="方正兰亭细黑_GBK" pitchFamily="2" charset="-122"/>
                  <a:ea typeface="方正兰亭细黑_GBK" pitchFamily="2" charset="-122"/>
                </a:rPr>
                <a:t>方案</a:t>
              </a:r>
              <a:r>
                <a:rPr lang="en-US" altLang="zh-CN" sz="2665" kern="0" dirty="0">
                  <a:solidFill>
                    <a:schemeClr val="accent1">
                      <a:lumMod val="100000"/>
                    </a:schemeClr>
                  </a:solidFill>
                  <a:latin typeface="方正兰亭细黑_GBK" pitchFamily="2" charset="-122"/>
                  <a:ea typeface="方正兰亭细黑_GBK" pitchFamily="2" charset="-122"/>
                </a:rPr>
                <a:t>01</a:t>
              </a:r>
              <a:endParaRPr lang="zh-CN" altLang="en-US" sz="2665" kern="0" dirty="0">
                <a:solidFill>
                  <a:schemeClr val="accent1">
                    <a:lumMod val="100000"/>
                  </a:schemeClr>
                </a:solidFill>
                <a:latin typeface="方正兰亭细黑_GBK" pitchFamily="2" charset="-122"/>
                <a:ea typeface="方正兰亭细黑_GBK" pitchFamily="2" charset="-122"/>
              </a:endParaRPr>
            </a:p>
          </p:txBody>
        </p:sp>
      </p:grpSp>
      <p:sp>
        <p:nvSpPr>
          <p:cNvPr id="9" name="矩形 8"/>
          <p:cNvSpPr/>
          <p:nvPr/>
        </p:nvSpPr>
        <p:spPr>
          <a:xfrm>
            <a:off x="758755" y="4132681"/>
            <a:ext cx="2089612" cy="974725"/>
          </a:xfrm>
          <a:prstGeom prst="rect">
            <a:avLst/>
          </a:prstGeom>
          <a:noFill/>
          <a:ln>
            <a:noFill/>
          </a:ln>
        </p:spPr>
        <p:txBody>
          <a:bodyPr wrap="square" lIns="91428" tIns="45713" rIns="91428" bIns="45713">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nvGrpSpPr>
          <p:cNvPr id="10" name="组合 9"/>
          <p:cNvGrpSpPr/>
          <p:nvPr/>
        </p:nvGrpSpPr>
        <p:grpSpPr>
          <a:xfrm>
            <a:off x="2937323" y="4242033"/>
            <a:ext cx="631688" cy="636784"/>
            <a:chOff x="3041651" y="3326606"/>
            <a:chExt cx="631825" cy="636588"/>
          </a:xfrm>
        </p:grpSpPr>
        <p:sp>
          <p:nvSpPr>
            <p:cNvPr id="11"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sp>
          <p:nvSpPr>
            <p:cNvPr id="12"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sp>
          <p:nvSpPr>
            <p:cNvPr id="13"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grpSp>
      <p:grpSp>
        <p:nvGrpSpPr>
          <p:cNvPr id="14" name="组合 13"/>
          <p:cNvGrpSpPr/>
          <p:nvPr/>
        </p:nvGrpSpPr>
        <p:grpSpPr>
          <a:xfrm>
            <a:off x="3783203" y="1809299"/>
            <a:ext cx="2009056" cy="2009056"/>
            <a:chOff x="3481448" y="2338049"/>
            <a:chExt cx="2181104" cy="2181104"/>
          </a:xfrm>
        </p:grpSpPr>
        <p:grpSp>
          <p:nvGrpSpPr>
            <p:cNvPr id="15" name="组合 1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sp>
            <p:nvSpPr>
              <p:cNvPr id="18" name="椭圆 1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grpSp>
        <p:sp>
          <p:nvSpPr>
            <p:cNvPr id="16" name="TextBox 65"/>
            <p:cNvSpPr txBox="1"/>
            <p:nvPr/>
          </p:nvSpPr>
          <p:spPr>
            <a:xfrm>
              <a:off x="3837372" y="3125467"/>
              <a:ext cx="1376908" cy="545821"/>
            </a:xfrm>
            <a:prstGeom prst="rect">
              <a:avLst/>
            </a:prstGeom>
            <a:noFill/>
          </p:spPr>
          <p:txBody>
            <a:bodyPr wrap="none" rtlCol="0">
              <a:spAutoFit/>
            </a:bodyPr>
            <a:lstStyle/>
            <a:p>
              <a:pPr defTabSz="1218565">
                <a:defRPr/>
              </a:pPr>
              <a:r>
                <a:rPr lang="zh-CN" altLang="en-US" sz="2665" kern="0" dirty="0">
                  <a:solidFill>
                    <a:schemeClr val="accent1">
                      <a:lumMod val="100000"/>
                    </a:schemeClr>
                  </a:solidFill>
                  <a:latin typeface="方正兰亭细黑_GBK" pitchFamily="2" charset="-122"/>
                  <a:ea typeface="方正兰亭细黑_GBK" pitchFamily="2" charset="-122"/>
                </a:rPr>
                <a:t>方案</a:t>
              </a:r>
              <a:r>
                <a:rPr lang="en-US" altLang="zh-CN" sz="2665" kern="0" dirty="0">
                  <a:solidFill>
                    <a:schemeClr val="accent1">
                      <a:lumMod val="100000"/>
                    </a:schemeClr>
                  </a:solidFill>
                  <a:latin typeface="方正兰亭细黑_GBK" pitchFamily="2" charset="-122"/>
                  <a:ea typeface="方正兰亭细黑_GBK" pitchFamily="2" charset="-122"/>
                </a:rPr>
                <a:t>02</a:t>
              </a:r>
              <a:endParaRPr lang="zh-CN" altLang="en-US" sz="2665" kern="0" dirty="0">
                <a:solidFill>
                  <a:schemeClr val="accent1">
                    <a:lumMod val="100000"/>
                  </a:schemeClr>
                </a:solidFill>
                <a:latin typeface="方正兰亭细黑_GBK" pitchFamily="2" charset="-122"/>
                <a:ea typeface="方正兰亭细黑_GBK" pitchFamily="2" charset="-122"/>
              </a:endParaRPr>
            </a:p>
          </p:txBody>
        </p:sp>
      </p:grpSp>
      <p:sp>
        <p:nvSpPr>
          <p:cNvPr id="19" name="矩形 18"/>
          <p:cNvSpPr/>
          <p:nvPr/>
        </p:nvSpPr>
        <p:spPr>
          <a:xfrm>
            <a:off x="3702647" y="4132681"/>
            <a:ext cx="2089612" cy="974725"/>
          </a:xfrm>
          <a:prstGeom prst="rect">
            <a:avLst/>
          </a:prstGeom>
          <a:noFill/>
          <a:ln>
            <a:noFill/>
          </a:ln>
        </p:spPr>
        <p:txBody>
          <a:bodyPr wrap="square" lIns="91428" tIns="45713" rIns="91428" bIns="45713">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nvGrpSpPr>
          <p:cNvPr id="20" name="组合 19"/>
          <p:cNvGrpSpPr/>
          <p:nvPr/>
        </p:nvGrpSpPr>
        <p:grpSpPr>
          <a:xfrm>
            <a:off x="5917589" y="4242033"/>
            <a:ext cx="631688" cy="636784"/>
            <a:chOff x="3041651" y="3326606"/>
            <a:chExt cx="631825" cy="636588"/>
          </a:xfrm>
        </p:grpSpPr>
        <p:sp>
          <p:nvSpPr>
            <p:cNvPr id="21"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sp>
          <p:nvSpPr>
            <p:cNvPr id="22"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sp>
          <p:nvSpPr>
            <p:cNvPr id="23"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grpSp>
      <p:grpSp>
        <p:nvGrpSpPr>
          <p:cNvPr id="24" name="组合 23"/>
          <p:cNvGrpSpPr/>
          <p:nvPr/>
        </p:nvGrpSpPr>
        <p:grpSpPr>
          <a:xfrm>
            <a:off x="6706659" y="1809299"/>
            <a:ext cx="2009056" cy="2009056"/>
            <a:chOff x="3481448" y="2338049"/>
            <a:chExt cx="2181104" cy="2181104"/>
          </a:xfrm>
        </p:grpSpPr>
        <p:grpSp>
          <p:nvGrpSpPr>
            <p:cNvPr id="25" name="组合 2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sp>
            <p:nvSpPr>
              <p:cNvPr id="28" name="椭圆 2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grpSp>
        <p:sp>
          <p:nvSpPr>
            <p:cNvPr id="26" name="TextBox 75"/>
            <p:cNvSpPr txBox="1"/>
            <p:nvPr/>
          </p:nvSpPr>
          <p:spPr>
            <a:xfrm>
              <a:off x="3836211" y="3125467"/>
              <a:ext cx="1376908" cy="545821"/>
            </a:xfrm>
            <a:prstGeom prst="rect">
              <a:avLst/>
            </a:prstGeom>
            <a:noFill/>
          </p:spPr>
          <p:txBody>
            <a:bodyPr wrap="none" rtlCol="0">
              <a:spAutoFit/>
            </a:bodyPr>
            <a:lstStyle/>
            <a:p>
              <a:pPr defTabSz="1218565">
                <a:defRPr/>
              </a:pPr>
              <a:r>
                <a:rPr lang="zh-CN" altLang="en-US" sz="2665" kern="0" dirty="0">
                  <a:solidFill>
                    <a:schemeClr val="accent1">
                      <a:lumMod val="100000"/>
                    </a:schemeClr>
                  </a:solidFill>
                  <a:latin typeface="方正兰亭细黑_GBK" pitchFamily="2" charset="-122"/>
                  <a:ea typeface="方正兰亭细黑_GBK" pitchFamily="2" charset="-122"/>
                </a:rPr>
                <a:t>方案</a:t>
              </a:r>
              <a:r>
                <a:rPr lang="en-US" altLang="zh-CN" sz="2665" kern="0" dirty="0">
                  <a:solidFill>
                    <a:schemeClr val="accent1">
                      <a:lumMod val="100000"/>
                    </a:schemeClr>
                  </a:solidFill>
                  <a:latin typeface="方正兰亭细黑_GBK" pitchFamily="2" charset="-122"/>
                  <a:ea typeface="方正兰亭细黑_GBK" pitchFamily="2" charset="-122"/>
                </a:rPr>
                <a:t>03</a:t>
              </a:r>
              <a:endParaRPr lang="zh-CN" altLang="en-US" sz="2665" kern="0" dirty="0">
                <a:solidFill>
                  <a:schemeClr val="accent1">
                    <a:lumMod val="100000"/>
                  </a:schemeClr>
                </a:solidFill>
                <a:latin typeface="方正兰亭细黑_GBK" pitchFamily="2" charset="-122"/>
                <a:ea typeface="方正兰亭细黑_GBK" pitchFamily="2" charset="-122"/>
              </a:endParaRPr>
            </a:p>
          </p:txBody>
        </p:sp>
      </p:grpSp>
      <p:sp>
        <p:nvSpPr>
          <p:cNvPr id="29" name="矩形 28"/>
          <p:cNvSpPr/>
          <p:nvPr/>
        </p:nvSpPr>
        <p:spPr>
          <a:xfrm>
            <a:off x="6605059" y="4132681"/>
            <a:ext cx="2089612" cy="974725"/>
          </a:xfrm>
          <a:prstGeom prst="rect">
            <a:avLst/>
          </a:prstGeom>
          <a:noFill/>
          <a:ln>
            <a:noFill/>
          </a:ln>
        </p:spPr>
        <p:txBody>
          <a:bodyPr wrap="square" lIns="91428" tIns="45713" rIns="91428" bIns="45713">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nvGrpSpPr>
          <p:cNvPr id="30" name="组合 29"/>
          <p:cNvGrpSpPr/>
          <p:nvPr/>
        </p:nvGrpSpPr>
        <p:grpSpPr>
          <a:xfrm>
            <a:off x="8802457" y="4242033"/>
            <a:ext cx="631688" cy="636784"/>
            <a:chOff x="3041651" y="3326606"/>
            <a:chExt cx="631825" cy="636588"/>
          </a:xfrm>
        </p:grpSpPr>
        <p:sp>
          <p:nvSpPr>
            <p:cNvPr id="31"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sp>
          <p:nvSpPr>
            <p:cNvPr id="32"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sp>
          <p:nvSpPr>
            <p:cNvPr id="33"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defRPr/>
              </a:pPr>
              <a:endParaRPr lang="zh-CN" altLang="en-US" sz="2400" kern="0">
                <a:solidFill>
                  <a:sysClr val="windowText" lastClr="000000"/>
                </a:solidFill>
              </a:endParaRPr>
            </a:p>
          </p:txBody>
        </p:sp>
      </p:grpSp>
      <p:grpSp>
        <p:nvGrpSpPr>
          <p:cNvPr id="34" name="组合 33"/>
          <p:cNvGrpSpPr/>
          <p:nvPr/>
        </p:nvGrpSpPr>
        <p:grpSpPr>
          <a:xfrm>
            <a:off x="9471321" y="1809299"/>
            <a:ext cx="2009056" cy="2009056"/>
            <a:chOff x="3481448" y="2338049"/>
            <a:chExt cx="2181104" cy="2181104"/>
          </a:xfrm>
        </p:grpSpPr>
        <p:grpSp>
          <p:nvGrpSpPr>
            <p:cNvPr id="35" name="组合 3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sp>
            <p:nvSpPr>
              <p:cNvPr id="38" name="椭圆 3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chemeClr val="accent3">
                      <a:lumMod val="50000"/>
                    </a:schemeClr>
                  </a:solidFill>
                  <a:latin typeface="Calibri" panose="020F0502020204030204"/>
                  <a:ea typeface="宋体" panose="02010600030101010101" pitchFamily="2" charset="-122"/>
                </a:endParaRPr>
              </a:p>
            </p:txBody>
          </p:sp>
        </p:grpSp>
        <p:sp>
          <p:nvSpPr>
            <p:cNvPr id="36" name="TextBox 85"/>
            <p:cNvSpPr txBox="1"/>
            <p:nvPr/>
          </p:nvSpPr>
          <p:spPr>
            <a:xfrm>
              <a:off x="3835051" y="3125467"/>
              <a:ext cx="1376908" cy="545821"/>
            </a:xfrm>
            <a:prstGeom prst="rect">
              <a:avLst/>
            </a:prstGeom>
            <a:noFill/>
          </p:spPr>
          <p:txBody>
            <a:bodyPr wrap="none" rtlCol="0">
              <a:spAutoFit/>
            </a:bodyPr>
            <a:lstStyle/>
            <a:p>
              <a:pPr defTabSz="1218565">
                <a:defRPr/>
              </a:pPr>
              <a:r>
                <a:rPr lang="zh-CN" altLang="en-US" sz="2665" kern="0" dirty="0">
                  <a:solidFill>
                    <a:schemeClr val="accent1">
                      <a:lumMod val="100000"/>
                    </a:schemeClr>
                  </a:solidFill>
                  <a:latin typeface="方正兰亭细黑_GBK" pitchFamily="2" charset="-122"/>
                  <a:ea typeface="方正兰亭细黑_GBK" pitchFamily="2" charset="-122"/>
                </a:rPr>
                <a:t>方案</a:t>
              </a:r>
              <a:r>
                <a:rPr lang="en-US" altLang="zh-CN" sz="2665" kern="0" dirty="0">
                  <a:solidFill>
                    <a:schemeClr val="accent1">
                      <a:lumMod val="100000"/>
                    </a:schemeClr>
                  </a:solidFill>
                  <a:latin typeface="方正兰亭细黑_GBK" pitchFamily="2" charset="-122"/>
                  <a:ea typeface="方正兰亭细黑_GBK" pitchFamily="2" charset="-122"/>
                </a:rPr>
                <a:t>04</a:t>
              </a:r>
              <a:endParaRPr lang="zh-CN" altLang="en-US" sz="2665" kern="0" dirty="0">
                <a:solidFill>
                  <a:schemeClr val="accent1">
                    <a:lumMod val="100000"/>
                  </a:schemeClr>
                </a:solidFill>
                <a:latin typeface="方正兰亭细黑_GBK" pitchFamily="2" charset="-122"/>
                <a:ea typeface="方正兰亭细黑_GBK" pitchFamily="2" charset="-122"/>
              </a:endParaRPr>
            </a:p>
          </p:txBody>
        </p:sp>
      </p:grpSp>
      <p:sp>
        <p:nvSpPr>
          <p:cNvPr id="39" name="矩形 38"/>
          <p:cNvSpPr/>
          <p:nvPr/>
        </p:nvSpPr>
        <p:spPr>
          <a:xfrm>
            <a:off x="9524271" y="4132681"/>
            <a:ext cx="2089612" cy="974725"/>
          </a:xfrm>
          <a:prstGeom prst="rect">
            <a:avLst/>
          </a:prstGeom>
          <a:noFill/>
          <a:ln>
            <a:noFill/>
          </a:ln>
        </p:spPr>
        <p:txBody>
          <a:bodyPr wrap="square" lIns="91428" tIns="45713" rIns="91428" bIns="45713">
            <a:spAutoFit/>
          </a:body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40"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41"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1000"/>
                                </p:stCondLst>
                                <p:childTnLst>
                                  <p:par>
                                    <p:cTn id="14" presetID="2" presetClass="entr" presetSubtype="8" fill="hold" nodeType="afterEffect" p14:presetBounceEnd="40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40000">
                                          <p:cBhvr additive="base">
                                            <p:cTn id="16" dur="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1" fill="hold" nodeType="afterEffect" p14:presetBounceEnd="40000">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14:bounceEnd="40000">
                                          <p:cBhvr additive="base">
                                            <p:cTn id="21"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2" dur="500" fill="hold"/>
                                            <p:tgtEl>
                                              <p:spTgt spid="14"/>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2500"/>
                                </p:stCondLst>
                                <p:childTnLst>
                                  <p:par>
                                    <p:cTn id="28" presetID="2" presetClass="entr" presetSubtype="8" fill="hold" nodeType="afterEffect" p14:presetBounceEnd="40000">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14:bounceEnd="40000">
                                          <p:cBhvr additive="base">
                                            <p:cTn id="30"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1" fill="hold" nodeType="afterEffect" p14:presetBounceEnd="40000">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14:bounceEnd="40000">
                                          <p:cBhvr additive="base">
                                            <p:cTn id="35"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36" dur="500" fill="hold"/>
                                            <p:tgtEl>
                                              <p:spTgt spid="24"/>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childTnLst>
                              </p:cTn>
                            </p:par>
                            <p:par>
                              <p:cTn id="41" fill="hold">
                                <p:stCondLst>
                                  <p:cond delay="4000"/>
                                </p:stCondLst>
                                <p:childTnLst>
                                  <p:par>
                                    <p:cTn id="42" presetID="2" presetClass="entr" presetSubtype="8" fill="hold" nodeType="afterEffect" p14:presetBounceEnd="40000">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14:bounceEnd="40000">
                                          <p:cBhvr additive="base">
                                            <p:cTn id="44" dur="5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45" dur="500" fill="hold"/>
                                            <p:tgtEl>
                                              <p:spTgt spid="30"/>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1" fill="hold" nodeType="afterEffect" p14:presetBounceEnd="40000">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14:bounceEnd="40000">
                                          <p:cBhvr additive="base">
                                            <p:cTn id="49" dur="5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50" dur="500" fill="hold"/>
                                            <p:tgtEl>
                                              <p:spTgt spid="34"/>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500"/>
                                            <p:tgtEl>
                                              <p:spTgt spid="39"/>
                                            </p:tgtEl>
                                          </p:cBhvr>
                                        </p:animEffect>
                                      </p:childTnLst>
                                    </p:cTn>
                                  </p:par>
                                  <p:par>
                                    <p:cTn id="55" presetID="2" presetClass="entr" presetSubtype="1" fill="hold" grpId="0" nodeType="withEffect" p14:presetBounceEnd="81000">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14:bounceEnd="81000">
                                          <p:cBhvr additive="base">
                                            <p:cTn id="57" dur="1000" fill="hold"/>
                                            <p:tgtEl>
                                              <p:spTgt spid="40"/>
                                            </p:tgtEl>
                                            <p:attrNameLst>
                                              <p:attrName>ppt_x</p:attrName>
                                            </p:attrNameLst>
                                          </p:cBhvr>
                                          <p:tavLst>
                                            <p:tav tm="0">
                                              <p:val>
                                                <p:strVal val="#ppt_x"/>
                                              </p:val>
                                            </p:tav>
                                            <p:tav tm="100000">
                                              <p:val>
                                                <p:strVal val="#ppt_x"/>
                                              </p:val>
                                            </p:tav>
                                          </p:tavLst>
                                        </p:anim>
                                        <p:anim calcmode="lin" valueType="num" p14:bounceEnd="81000">
                                          <p:cBhvr additive="base">
                                            <p:cTn id="58" dur="1000" fill="hold"/>
                                            <p:tgtEl>
                                              <p:spTgt spid="40"/>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14:presetBounceEnd="81000">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14:bounceEnd="81000">
                                          <p:cBhvr additive="base">
                                            <p:cTn id="61" dur="1000" fill="hold"/>
                                            <p:tgtEl>
                                              <p:spTgt spid="41"/>
                                            </p:tgtEl>
                                            <p:attrNameLst>
                                              <p:attrName>ppt_x</p:attrName>
                                            </p:attrNameLst>
                                          </p:cBhvr>
                                          <p:tavLst>
                                            <p:tav tm="0">
                                              <p:val>
                                                <p:strVal val="#ppt_x"/>
                                              </p:val>
                                            </p:tav>
                                            <p:tav tm="100000">
                                              <p:val>
                                                <p:strVal val="#ppt_x"/>
                                              </p:val>
                                            </p:tav>
                                          </p:tavLst>
                                        </p:anim>
                                        <p:anim calcmode="lin" valueType="num" p14:bounceEnd="81000">
                                          <p:cBhvr additive="base">
                                            <p:cTn id="62"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9" grpId="0"/>
          <p:bldP spid="39" grpId="0"/>
          <p:bldP spid="40"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childTnLst>
                              </p:cTn>
                            </p:par>
                            <p:par>
                              <p:cTn id="41" fill="hold">
                                <p:stCondLst>
                                  <p:cond delay="4000"/>
                                </p:stCondLst>
                                <p:childTnLst>
                                  <p:par>
                                    <p:cTn id="42" presetID="2" presetClass="entr" presetSubtype="8"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0-#ppt_w/2"/>
                                              </p:val>
                                            </p:tav>
                                            <p:tav tm="100000">
                                              <p:val>
                                                <p:strVal val="#ppt_x"/>
                                              </p:val>
                                            </p:tav>
                                          </p:tavLst>
                                        </p:anim>
                                        <p:anim calcmode="lin" valueType="num">
                                          <p:cBhvr additive="base">
                                            <p:cTn id="45" dur="500" fill="hold"/>
                                            <p:tgtEl>
                                              <p:spTgt spid="30"/>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1"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500"/>
                                            <p:tgtEl>
                                              <p:spTgt spid="39"/>
                                            </p:tgtEl>
                                          </p:cBhvr>
                                        </p:animEffect>
                                      </p:childTnLst>
                                    </p:cTn>
                                  </p:par>
                                  <p:par>
                                    <p:cTn id="55" presetID="2" presetClass="entr" presetSubtype="1"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1000" fill="hold"/>
                                            <p:tgtEl>
                                              <p:spTgt spid="40"/>
                                            </p:tgtEl>
                                            <p:attrNameLst>
                                              <p:attrName>ppt_x</p:attrName>
                                            </p:attrNameLst>
                                          </p:cBhvr>
                                          <p:tavLst>
                                            <p:tav tm="0">
                                              <p:val>
                                                <p:strVal val="#ppt_x"/>
                                              </p:val>
                                            </p:tav>
                                            <p:tav tm="100000">
                                              <p:val>
                                                <p:strVal val="#ppt_x"/>
                                              </p:val>
                                            </p:tav>
                                          </p:tavLst>
                                        </p:anim>
                                        <p:anim calcmode="lin" valueType="num">
                                          <p:cBhvr additive="base">
                                            <p:cTn id="58" dur="1000" fill="hold"/>
                                            <p:tgtEl>
                                              <p:spTgt spid="40"/>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1000" fill="hold"/>
                                            <p:tgtEl>
                                              <p:spTgt spid="41"/>
                                            </p:tgtEl>
                                            <p:attrNameLst>
                                              <p:attrName>ppt_x</p:attrName>
                                            </p:attrNameLst>
                                          </p:cBhvr>
                                          <p:tavLst>
                                            <p:tav tm="0">
                                              <p:val>
                                                <p:strVal val="#ppt_x"/>
                                              </p:val>
                                            </p:tav>
                                            <p:tav tm="100000">
                                              <p:val>
                                                <p:strVal val="#ppt_x"/>
                                              </p:val>
                                            </p:tav>
                                          </p:tavLst>
                                        </p:anim>
                                        <p:anim calcmode="lin" valueType="num">
                                          <p:cBhvr additive="base">
                                            <p:cTn id="62"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9" grpId="0"/>
          <p:bldP spid="39" grpId="0"/>
          <p:bldP spid="40" grpId="0"/>
          <p:bldP spid="41"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20709" y="828860"/>
            <a:ext cx="3713923" cy="3713924"/>
          </a:xfrm>
          <a:prstGeom prst="ellipse">
            <a:avLst/>
          </a:prstGeom>
          <a:noFill/>
          <a:ln w="88900">
            <a:solidFill>
              <a:schemeClr val="accent1"/>
            </a:solidFill>
          </a:ln>
          <a:effectLst>
            <a:innerShdw blurRad="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2" name="组合 1"/>
          <p:cNvGrpSpPr/>
          <p:nvPr/>
        </p:nvGrpSpPr>
        <p:grpSpPr>
          <a:xfrm>
            <a:off x="4624315" y="1229193"/>
            <a:ext cx="2909984" cy="2909985"/>
            <a:chOff x="4624315" y="1229193"/>
            <a:chExt cx="2909984" cy="2909985"/>
          </a:xfrm>
        </p:grpSpPr>
        <p:grpSp>
          <p:nvGrpSpPr>
            <p:cNvPr id="3" name="组合 2"/>
            <p:cNvGrpSpPr/>
            <p:nvPr/>
          </p:nvGrpSpPr>
          <p:grpSpPr>
            <a:xfrm>
              <a:off x="4624315" y="1229193"/>
              <a:ext cx="2909984" cy="2909985"/>
              <a:chOff x="4403090" y="1494664"/>
              <a:chExt cx="2909984" cy="2909985"/>
            </a:xfrm>
          </p:grpSpPr>
          <p:sp>
            <p:nvSpPr>
              <p:cNvPr id="4" name="椭圆 3"/>
              <p:cNvSpPr/>
              <p:nvPr/>
            </p:nvSpPr>
            <p:spPr>
              <a:xfrm>
                <a:off x="4744085" y="1903276"/>
                <a:ext cx="2450746" cy="2450747"/>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椭圆 4"/>
              <p:cNvSpPr/>
              <p:nvPr/>
            </p:nvSpPr>
            <p:spPr>
              <a:xfrm>
                <a:off x="4403090" y="1494664"/>
                <a:ext cx="2909984" cy="290998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889000" dist="3810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7" name="文本框 6"/>
            <p:cNvSpPr txBox="1"/>
            <p:nvPr/>
          </p:nvSpPr>
          <p:spPr>
            <a:xfrm>
              <a:off x="5420278" y="1894570"/>
              <a:ext cx="1505540" cy="1569660"/>
            </a:xfrm>
            <a:prstGeom prst="rect">
              <a:avLst/>
            </a:prstGeom>
            <a:noFill/>
            <a:effectLst/>
          </p:spPr>
          <p:txBody>
            <a:bodyPr wrap="none" rtlCol="0">
              <a:spAutoFit/>
            </a:bodyPr>
            <a:lstStyle/>
            <a:p>
              <a:r>
                <a:rPr lang="en-US" altLang="zh-CN" sz="9600" dirty="0">
                  <a:solidFill>
                    <a:schemeClr val="accent1"/>
                  </a:solidFill>
                  <a:effectLst>
                    <a:innerShdw blurRad="63500" dist="50800" dir="13500000">
                      <a:prstClr val="black">
                        <a:alpha val="50000"/>
                      </a:prstClr>
                    </a:innerShdw>
                  </a:effectLst>
                  <a:latin typeface="Impact" panose="020B0806030902050204" pitchFamily="34" charset="0"/>
                </a:rPr>
                <a:t>05</a:t>
              </a:r>
              <a:endParaRPr lang="en-US" altLang="zh-CN" sz="8000" dirty="0">
                <a:solidFill>
                  <a:schemeClr val="accent1"/>
                </a:solidFill>
                <a:effectLst>
                  <a:innerShdw blurRad="63500" dist="50800" dir="13500000">
                    <a:prstClr val="black">
                      <a:alpha val="50000"/>
                    </a:prstClr>
                  </a:innerShdw>
                </a:effectLst>
                <a:latin typeface="Impact" panose="020B0806030902050204" pitchFamily="34" charset="0"/>
              </a:endParaRPr>
            </a:p>
          </p:txBody>
        </p:sp>
      </p:grpSp>
      <p:sp>
        <p:nvSpPr>
          <p:cNvPr id="8" name="TextBox 17"/>
          <p:cNvSpPr txBox="1"/>
          <p:nvPr/>
        </p:nvSpPr>
        <p:spPr>
          <a:xfrm>
            <a:off x="3807301" y="4980466"/>
            <a:ext cx="4540737" cy="830997"/>
          </a:xfrm>
          <a:prstGeom prst="rect">
            <a:avLst/>
          </a:prstGeom>
          <a:noFill/>
        </p:spPr>
        <p:txBody>
          <a:bodyPr wrap="square" rtlCol="0">
            <a:spAutoFit/>
          </a:bodyPr>
          <a:lstStyle/>
          <a:p>
            <a:pPr algn="ctr"/>
            <a:r>
              <a:rPr lang="zh-CN" altLang="en-US" sz="4800" b="1" dirty="0">
                <a:solidFill>
                  <a:schemeClr val="tx1">
                    <a:lumMod val="85000"/>
                    <a:lumOff val="15000"/>
                  </a:schemeClr>
                </a:solidFill>
                <a:latin typeface="微软雅黑" panose="020B0503020204020204" pitchFamily="34" charset="-122"/>
                <a:ea typeface="微软雅黑" panose="020B0503020204020204" pitchFamily="34" charset="-122"/>
              </a:rPr>
              <a:t>单击输入标题</a:t>
            </a:r>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478029" y="2911250"/>
            <a:ext cx="688631" cy="2712799"/>
            <a:chOff x="2644154" y="1737427"/>
            <a:chExt cx="516473" cy="2034599"/>
          </a:xfrm>
        </p:grpSpPr>
        <p:sp>
          <p:nvSpPr>
            <p:cNvPr id="87" name="Line 134"/>
            <p:cNvSpPr>
              <a:spLocks noChangeShapeType="1"/>
            </p:cNvSpPr>
            <p:nvPr/>
          </p:nvSpPr>
          <p:spPr bwMode="auto">
            <a:xfrm flipV="1">
              <a:off x="2647410" y="2095413"/>
              <a:ext cx="501938" cy="329621"/>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130943" tIns="65472" rIns="130943" bIns="65472"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cxnSp>
          <p:nvCxnSpPr>
            <p:cNvPr id="88" name="Straight Connector 48"/>
            <p:cNvCxnSpPr/>
            <p:nvPr/>
          </p:nvCxnSpPr>
          <p:spPr>
            <a:xfrm flipH="1" flipV="1">
              <a:off x="2644154" y="1737427"/>
              <a:ext cx="516473" cy="347442"/>
            </a:xfrm>
            <a:prstGeom prst="line">
              <a:avLst/>
            </a:prstGeom>
            <a:noFill/>
            <a:ln w="12700" cap="flat" cmpd="sng" algn="ctr">
              <a:solidFill>
                <a:srgbClr val="000000"/>
              </a:solidFill>
              <a:prstDash val="solid"/>
            </a:ln>
            <a:effectLst/>
          </p:spPr>
        </p:cxnSp>
        <p:sp>
          <p:nvSpPr>
            <p:cNvPr id="89" name="Line 134"/>
            <p:cNvSpPr>
              <a:spLocks noChangeShapeType="1"/>
            </p:cNvSpPr>
            <p:nvPr/>
          </p:nvSpPr>
          <p:spPr bwMode="auto">
            <a:xfrm flipV="1">
              <a:off x="2647409" y="3405553"/>
              <a:ext cx="462619" cy="366473"/>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130943" tIns="65472" rIns="130943" bIns="65472"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cxnSp>
          <p:nvCxnSpPr>
            <p:cNvPr id="90" name="Straight Connector 40"/>
            <p:cNvCxnSpPr>
              <a:stCxn id="112" idx="2"/>
            </p:cNvCxnSpPr>
            <p:nvPr/>
          </p:nvCxnSpPr>
          <p:spPr>
            <a:xfrm flipH="1" flipV="1">
              <a:off x="2659249" y="3366243"/>
              <a:ext cx="450780" cy="259866"/>
            </a:xfrm>
            <a:prstGeom prst="line">
              <a:avLst/>
            </a:prstGeom>
            <a:noFill/>
            <a:ln w="12700" cap="flat" cmpd="sng" algn="ctr">
              <a:solidFill>
                <a:srgbClr val="000000"/>
              </a:solidFill>
              <a:prstDash val="solid"/>
            </a:ln>
            <a:effectLst/>
          </p:spPr>
        </p:cxnSp>
      </p:grpSp>
      <p:grpSp>
        <p:nvGrpSpPr>
          <p:cNvPr id="91" name="组合 90"/>
          <p:cNvGrpSpPr/>
          <p:nvPr/>
        </p:nvGrpSpPr>
        <p:grpSpPr>
          <a:xfrm>
            <a:off x="8027459" y="2933627"/>
            <a:ext cx="688631" cy="2690423"/>
            <a:chOff x="6131458" y="1754210"/>
            <a:chExt cx="516473" cy="2017817"/>
          </a:xfrm>
        </p:grpSpPr>
        <p:sp>
          <p:nvSpPr>
            <p:cNvPr id="92" name="Line 134"/>
            <p:cNvSpPr>
              <a:spLocks noChangeShapeType="1"/>
            </p:cNvSpPr>
            <p:nvPr/>
          </p:nvSpPr>
          <p:spPr bwMode="auto">
            <a:xfrm flipH="1" flipV="1">
              <a:off x="6142736" y="2095413"/>
              <a:ext cx="501938" cy="329621"/>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130943" tIns="65472" rIns="130943" bIns="65472"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cxnSp>
          <p:nvCxnSpPr>
            <p:cNvPr id="93" name="Straight Connector 180"/>
            <p:cNvCxnSpPr/>
            <p:nvPr/>
          </p:nvCxnSpPr>
          <p:spPr>
            <a:xfrm flipV="1">
              <a:off x="6131458" y="1754210"/>
              <a:ext cx="516473" cy="347442"/>
            </a:xfrm>
            <a:prstGeom prst="line">
              <a:avLst/>
            </a:prstGeom>
            <a:noFill/>
            <a:ln w="12700" cap="flat" cmpd="sng" algn="ctr">
              <a:solidFill>
                <a:srgbClr val="000000"/>
              </a:solidFill>
              <a:prstDash val="solid"/>
            </a:ln>
            <a:effectLst/>
          </p:spPr>
        </p:cxnSp>
        <p:sp>
          <p:nvSpPr>
            <p:cNvPr id="94" name="Line 134"/>
            <p:cNvSpPr>
              <a:spLocks noChangeShapeType="1"/>
            </p:cNvSpPr>
            <p:nvPr/>
          </p:nvSpPr>
          <p:spPr bwMode="auto">
            <a:xfrm flipH="1" flipV="1">
              <a:off x="6161986" y="3381828"/>
              <a:ext cx="482687" cy="390199"/>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130943" tIns="65472" rIns="130943" bIns="65472"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cxnSp>
          <p:nvCxnSpPr>
            <p:cNvPr id="95" name="Straight Connector 182"/>
            <p:cNvCxnSpPr>
              <a:stCxn id="119" idx="6"/>
            </p:cNvCxnSpPr>
            <p:nvPr/>
          </p:nvCxnSpPr>
          <p:spPr>
            <a:xfrm flipV="1">
              <a:off x="6161987" y="3366243"/>
              <a:ext cx="485944" cy="256721"/>
            </a:xfrm>
            <a:prstGeom prst="line">
              <a:avLst/>
            </a:prstGeom>
            <a:noFill/>
            <a:ln w="12700" cap="flat" cmpd="sng" algn="ctr">
              <a:solidFill>
                <a:srgbClr val="000000"/>
              </a:solidFill>
              <a:prstDash val="solid"/>
            </a:ln>
            <a:effectLst/>
          </p:spPr>
        </p:cxnSp>
      </p:grpSp>
      <p:sp>
        <p:nvSpPr>
          <p:cNvPr id="96" name="文本框 46"/>
          <p:cNvSpPr txBox="1"/>
          <p:nvPr/>
        </p:nvSpPr>
        <p:spPr>
          <a:xfrm>
            <a:off x="611079" y="25007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01</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97" name="组合 96"/>
          <p:cNvGrpSpPr/>
          <p:nvPr/>
        </p:nvGrpSpPr>
        <p:grpSpPr>
          <a:xfrm>
            <a:off x="4833179" y="3561105"/>
            <a:ext cx="859660" cy="1542680"/>
            <a:chOff x="3690210" y="2224819"/>
            <a:chExt cx="644745" cy="1157010"/>
          </a:xfrm>
        </p:grpSpPr>
        <p:cxnSp>
          <p:nvCxnSpPr>
            <p:cNvPr id="98" name="Straight Connector 42"/>
            <p:cNvCxnSpPr/>
            <p:nvPr/>
          </p:nvCxnSpPr>
          <p:spPr>
            <a:xfrm>
              <a:off x="3690210" y="2224819"/>
              <a:ext cx="630697" cy="362354"/>
            </a:xfrm>
            <a:prstGeom prst="line">
              <a:avLst/>
            </a:prstGeom>
            <a:noFill/>
            <a:ln w="12700" cap="flat" cmpd="sng" algn="ctr">
              <a:solidFill>
                <a:srgbClr val="000000"/>
              </a:solidFill>
              <a:prstDash val="solid"/>
            </a:ln>
            <a:effectLst/>
          </p:spPr>
        </p:cxnSp>
        <p:cxnSp>
          <p:nvCxnSpPr>
            <p:cNvPr id="99" name="Straight Connector 43"/>
            <p:cNvCxnSpPr/>
            <p:nvPr/>
          </p:nvCxnSpPr>
          <p:spPr>
            <a:xfrm flipV="1">
              <a:off x="3708625" y="3086060"/>
              <a:ext cx="626330" cy="295769"/>
            </a:xfrm>
            <a:prstGeom prst="line">
              <a:avLst/>
            </a:prstGeom>
            <a:noFill/>
            <a:ln w="12700" cap="flat" cmpd="sng" algn="ctr">
              <a:solidFill>
                <a:srgbClr val="000000"/>
              </a:solidFill>
              <a:prstDash val="solid"/>
            </a:ln>
            <a:effectLst/>
          </p:spPr>
        </p:cxnSp>
      </p:grpSp>
      <p:grpSp>
        <p:nvGrpSpPr>
          <p:cNvPr id="100" name="组合 99"/>
          <p:cNvGrpSpPr/>
          <p:nvPr/>
        </p:nvGrpSpPr>
        <p:grpSpPr>
          <a:xfrm>
            <a:off x="6576250" y="3561105"/>
            <a:ext cx="859660" cy="1537048"/>
            <a:chOff x="4997513" y="2224819"/>
            <a:chExt cx="644745" cy="1152786"/>
          </a:xfrm>
        </p:grpSpPr>
        <p:cxnSp>
          <p:nvCxnSpPr>
            <p:cNvPr id="101" name="Straight Connector 56"/>
            <p:cNvCxnSpPr/>
            <p:nvPr/>
          </p:nvCxnSpPr>
          <p:spPr>
            <a:xfrm flipH="1">
              <a:off x="5011561" y="2224819"/>
              <a:ext cx="630697" cy="358130"/>
            </a:xfrm>
            <a:prstGeom prst="line">
              <a:avLst/>
            </a:prstGeom>
            <a:noFill/>
            <a:ln w="12700" cap="flat" cmpd="sng" algn="ctr">
              <a:solidFill>
                <a:srgbClr val="000000"/>
              </a:solidFill>
              <a:prstDash val="solid"/>
            </a:ln>
            <a:effectLst/>
          </p:spPr>
        </p:cxnSp>
        <p:cxnSp>
          <p:nvCxnSpPr>
            <p:cNvPr id="102" name="Straight Connector 57"/>
            <p:cNvCxnSpPr/>
            <p:nvPr/>
          </p:nvCxnSpPr>
          <p:spPr>
            <a:xfrm flipH="1" flipV="1">
              <a:off x="4997513" y="3081836"/>
              <a:ext cx="626330" cy="295769"/>
            </a:xfrm>
            <a:prstGeom prst="line">
              <a:avLst/>
            </a:prstGeom>
            <a:noFill/>
            <a:ln w="12700" cap="flat" cmpd="sng" algn="ctr">
              <a:solidFill>
                <a:srgbClr val="000000"/>
              </a:solidFill>
              <a:prstDash val="solid"/>
            </a:ln>
            <a:effectLst/>
          </p:spPr>
        </p:cxnSp>
      </p:grpSp>
      <p:sp>
        <p:nvSpPr>
          <p:cNvPr id="103" name="Isosceles Triangle 14"/>
          <p:cNvSpPr/>
          <p:nvPr/>
        </p:nvSpPr>
        <p:spPr bwMode="auto">
          <a:xfrm rot="10800000">
            <a:off x="4033318" y="2094340"/>
            <a:ext cx="4229057" cy="1262329"/>
          </a:xfrm>
          <a:prstGeom prst="triangle">
            <a:avLst/>
          </a:pr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round/>
            <a:headEnd type="none" w="med" len="med"/>
            <a:tailEnd type="none" w="med" len="med"/>
          </a:ln>
          <a:effectLst/>
        </p:spPr>
        <p:txBody>
          <a:bodyPr vert="horz" wrap="square" lIns="130943" tIns="65472" rIns="130943" bIns="65472" numCol="1" rtlCol="0" anchor="t" anchorCtr="0" compatLnSpc="1"/>
          <a:lstStyle/>
          <a:p>
            <a:pPr algn="ctr" defTabSz="1308735" fontAlgn="base">
              <a:spcBef>
                <a:spcPct val="0"/>
              </a:spcBef>
              <a:spcAft>
                <a:spcPct val="0"/>
              </a:spcAft>
            </a:pPr>
            <a:endParaRPr lang="en-US" sz="8000" dirty="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04" name="组合 103"/>
          <p:cNvGrpSpPr/>
          <p:nvPr/>
        </p:nvGrpSpPr>
        <p:grpSpPr>
          <a:xfrm>
            <a:off x="5110497" y="3352824"/>
            <a:ext cx="2022067" cy="2022067"/>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06" name="椭圆 10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107" name="椭圆 106"/>
          <p:cNvSpPr/>
          <p:nvPr/>
        </p:nvSpPr>
        <p:spPr>
          <a:xfrm>
            <a:off x="5395552" y="3663764"/>
            <a:ext cx="1411648" cy="1411648"/>
          </a:xfrm>
          <a:prstGeom prst="ellipse">
            <a:avLst/>
          </a:prstGeom>
          <a:solidFill>
            <a:schemeClr val="accent1">
              <a:lumMod val="100000"/>
            </a:schemeClr>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059605" y="3015979"/>
            <a:ext cx="818255" cy="818255"/>
            <a:chOff x="3029608" y="2044574"/>
            <a:chExt cx="613691" cy="613691"/>
          </a:xfrm>
        </p:grpSpPr>
        <p:sp>
          <p:nvSpPr>
            <p:cNvPr id="109" name="椭圆 108"/>
            <p:cNvSpPr/>
            <p:nvPr/>
          </p:nvSpPr>
          <p:spPr>
            <a:xfrm>
              <a:off x="3029608" y="2044574"/>
              <a:ext cx="613691" cy="613691"/>
            </a:xfrm>
            <a:prstGeom prst="ellipse">
              <a:avLst/>
            </a:prstGeom>
            <a:solidFill>
              <a:schemeClr val="accent1">
                <a:lumMod val="100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10" name="椭圆 109"/>
            <p:cNvSpPr/>
            <p:nvPr/>
          </p:nvSpPr>
          <p:spPr>
            <a:xfrm>
              <a:off x="3070159" y="2085975"/>
              <a:ext cx="524602" cy="524600"/>
            </a:xfrm>
            <a:prstGeom prst="ellipse">
              <a:avLst/>
            </a:prstGeom>
            <a:solidFill>
              <a:schemeClr val="accent1">
                <a:lumMod val="100000"/>
              </a:schemeClr>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4059605" y="4730485"/>
            <a:ext cx="818255" cy="818255"/>
            <a:chOff x="3029608" y="2044574"/>
            <a:chExt cx="613691" cy="613691"/>
          </a:xfrm>
        </p:grpSpPr>
        <p:sp>
          <p:nvSpPr>
            <p:cNvPr id="112" name="椭圆 111"/>
            <p:cNvSpPr/>
            <p:nvPr/>
          </p:nvSpPr>
          <p:spPr>
            <a:xfrm>
              <a:off x="3029608" y="2044574"/>
              <a:ext cx="613691" cy="613691"/>
            </a:xfrm>
            <a:prstGeom prst="ellipse">
              <a:avLst/>
            </a:prstGeom>
            <a:solidFill>
              <a:schemeClr val="accent1">
                <a:lumMod val="100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13" name="椭圆 112"/>
            <p:cNvSpPr/>
            <p:nvPr/>
          </p:nvSpPr>
          <p:spPr>
            <a:xfrm>
              <a:off x="3070159" y="2085975"/>
              <a:ext cx="524602" cy="524600"/>
            </a:xfrm>
            <a:prstGeom prst="ellipse">
              <a:avLst/>
            </a:prstGeom>
            <a:solidFill>
              <a:schemeClr val="accent1">
                <a:lumMod val="100000"/>
              </a:schemeClr>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375345" y="3015979"/>
            <a:ext cx="818255" cy="818255"/>
            <a:chOff x="3029608" y="2044574"/>
            <a:chExt cx="613691" cy="613691"/>
          </a:xfrm>
        </p:grpSpPr>
        <p:sp>
          <p:nvSpPr>
            <p:cNvPr id="115" name="椭圆 114"/>
            <p:cNvSpPr/>
            <p:nvPr/>
          </p:nvSpPr>
          <p:spPr>
            <a:xfrm>
              <a:off x="3029608" y="2044574"/>
              <a:ext cx="613691" cy="613691"/>
            </a:xfrm>
            <a:prstGeom prst="ellipse">
              <a:avLst/>
            </a:prstGeom>
            <a:solidFill>
              <a:schemeClr val="accent1">
                <a:lumMod val="100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16" name="椭圆 115"/>
            <p:cNvSpPr/>
            <p:nvPr/>
          </p:nvSpPr>
          <p:spPr>
            <a:xfrm>
              <a:off x="3070159" y="2085975"/>
              <a:ext cx="524602" cy="524600"/>
            </a:xfrm>
            <a:prstGeom prst="ellipse">
              <a:avLst/>
            </a:prstGeom>
            <a:solidFill>
              <a:schemeClr val="accent1">
                <a:lumMod val="100000"/>
              </a:schemeClr>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7375345" y="4730485"/>
            <a:ext cx="818255" cy="818255"/>
            <a:chOff x="3029608" y="2044574"/>
            <a:chExt cx="613691" cy="613691"/>
          </a:xfrm>
        </p:grpSpPr>
        <p:sp>
          <p:nvSpPr>
            <p:cNvPr id="118" name="椭圆 117"/>
            <p:cNvSpPr/>
            <p:nvPr/>
          </p:nvSpPr>
          <p:spPr>
            <a:xfrm>
              <a:off x="3029608" y="2044574"/>
              <a:ext cx="613691" cy="613691"/>
            </a:xfrm>
            <a:prstGeom prst="ellipse">
              <a:avLst/>
            </a:prstGeom>
            <a:solidFill>
              <a:schemeClr val="accent1">
                <a:lumMod val="100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19" name="椭圆 118"/>
            <p:cNvSpPr/>
            <p:nvPr/>
          </p:nvSpPr>
          <p:spPr>
            <a:xfrm>
              <a:off x="3070159" y="2085975"/>
              <a:ext cx="524602" cy="524600"/>
            </a:xfrm>
            <a:prstGeom prst="ellipse">
              <a:avLst/>
            </a:prstGeom>
            <a:solidFill>
              <a:schemeClr val="accent1">
                <a:lumMod val="100000"/>
              </a:schemeClr>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a:off x="3340322" y="2770582"/>
            <a:ext cx="326092" cy="326089"/>
            <a:chOff x="304800" y="673100"/>
            <a:chExt cx="4000500" cy="4000500"/>
          </a:xfrm>
          <a:effectLst>
            <a:outerShdw blurRad="139700" dist="152400" dir="8100000" sx="70000" sy="70000" algn="tr" rotWithShape="0">
              <a:prstClr val="black">
                <a:alpha val="66000"/>
              </a:prstClr>
            </a:outerShdw>
          </a:effectLst>
        </p:grpSpPr>
        <p:sp>
          <p:nvSpPr>
            <p:cNvPr id="121" name="同心圆 1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22" name="椭圆 12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3340322" y="3651116"/>
            <a:ext cx="326092" cy="326089"/>
            <a:chOff x="304800" y="673100"/>
            <a:chExt cx="4000500" cy="4000500"/>
          </a:xfrm>
          <a:effectLst>
            <a:outerShdw blurRad="139700" dist="152400" dir="8100000" sx="70000" sy="70000" algn="tr" rotWithShape="0">
              <a:prstClr val="black">
                <a:alpha val="66000"/>
              </a:prstClr>
            </a:outerShdw>
          </a:effectLst>
        </p:grpSpPr>
        <p:sp>
          <p:nvSpPr>
            <p:cNvPr id="124" name="同心圆 12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25" name="椭圆 12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3340322" y="4565516"/>
            <a:ext cx="326092" cy="326089"/>
            <a:chOff x="304800" y="673100"/>
            <a:chExt cx="4000500" cy="4000500"/>
          </a:xfrm>
          <a:effectLst>
            <a:outerShdw blurRad="139700" dist="152400" dir="8100000" sx="70000" sy="70000" algn="tr" rotWithShape="0">
              <a:prstClr val="black">
                <a:alpha val="66000"/>
              </a:prstClr>
            </a:outerShdw>
          </a:effectLst>
        </p:grpSpPr>
        <p:sp>
          <p:nvSpPr>
            <p:cNvPr id="127" name="同心圆 12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28" name="椭圆 12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3340322" y="5429116"/>
            <a:ext cx="326092" cy="326089"/>
            <a:chOff x="304800" y="673100"/>
            <a:chExt cx="4000500" cy="4000500"/>
          </a:xfrm>
          <a:effectLst>
            <a:outerShdw blurRad="139700" dist="152400" dir="8100000" sx="70000" sy="70000" algn="tr" rotWithShape="0">
              <a:prstClr val="black">
                <a:alpha val="66000"/>
              </a:prstClr>
            </a:outerShdw>
          </a:effectLst>
        </p:grpSpPr>
        <p:sp>
          <p:nvSpPr>
            <p:cNvPr id="130" name="同心圆 1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31" name="椭圆 130"/>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637059" y="2770582"/>
            <a:ext cx="326092" cy="326089"/>
            <a:chOff x="304800" y="673100"/>
            <a:chExt cx="4000500" cy="4000500"/>
          </a:xfrm>
          <a:effectLst>
            <a:outerShdw blurRad="139700" dist="152400" dir="8100000" sx="70000" sy="70000" algn="tr" rotWithShape="0">
              <a:prstClr val="black">
                <a:alpha val="66000"/>
              </a:prstClr>
            </a:outerShdw>
          </a:effectLst>
        </p:grpSpPr>
        <p:sp>
          <p:nvSpPr>
            <p:cNvPr id="133" name="同心圆 1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34" name="椭圆 1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a:xfrm>
            <a:off x="8637059" y="3651116"/>
            <a:ext cx="326092" cy="326089"/>
            <a:chOff x="304800" y="673100"/>
            <a:chExt cx="4000500" cy="4000500"/>
          </a:xfrm>
          <a:effectLst>
            <a:outerShdw blurRad="139700" dist="152400" dir="8100000" sx="70000" sy="70000" algn="tr" rotWithShape="0">
              <a:prstClr val="black">
                <a:alpha val="66000"/>
              </a:prstClr>
            </a:outerShdw>
          </a:effectLst>
        </p:grpSpPr>
        <p:sp>
          <p:nvSpPr>
            <p:cNvPr id="136" name="同心圆 1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37" name="椭圆 1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8637059" y="4565516"/>
            <a:ext cx="326092" cy="326089"/>
            <a:chOff x="304800" y="673100"/>
            <a:chExt cx="4000500" cy="4000500"/>
          </a:xfrm>
          <a:effectLst>
            <a:outerShdw blurRad="139700" dist="152400" dir="8100000" sx="70000" sy="70000" algn="tr" rotWithShape="0">
              <a:prstClr val="black">
                <a:alpha val="66000"/>
              </a:prstClr>
            </a:outerShdw>
          </a:effectLst>
        </p:grpSpPr>
        <p:sp>
          <p:nvSpPr>
            <p:cNvPr id="139" name="同心圆 13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40" name="椭圆 13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a:xfrm>
            <a:off x="8637059" y="5429116"/>
            <a:ext cx="326092" cy="326089"/>
            <a:chOff x="304800" y="673100"/>
            <a:chExt cx="4000500" cy="4000500"/>
          </a:xfrm>
          <a:effectLst>
            <a:outerShdw blurRad="139700" dist="152400" dir="8100000" sx="70000" sy="70000" algn="tr" rotWithShape="0">
              <a:prstClr val="black">
                <a:alpha val="66000"/>
              </a:prstClr>
            </a:outerShdw>
          </a:effectLst>
        </p:grpSpPr>
        <p:sp>
          <p:nvSpPr>
            <p:cNvPr id="142" name="同心圆 1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43" name="椭圆 14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144" name="TextBox 228"/>
          <p:cNvSpPr txBox="1"/>
          <p:nvPr/>
        </p:nvSpPr>
        <p:spPr>
          <a:xfrm>
            <a:off x="1345178" y="262798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45" name="文本框 46"/>
          <p:cNvSpPr txBox="1"/>
          <p:nvPr/>
        </p:nvSpPr>
        <p:spPr>
          <a:xfrm>
            <a:off x="611079" y="34151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02</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46" name="TextBox 230"/>
          <p:cNvSpPr txBox="1"/>
          <p:nvPr/>
        </p:nvSpPr>
        <p:spPr>
          <a:xfrm>
            <a:off x="1345178" y="355254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47" name="文本框 46"/>
          <p:cNvSpPr txBox="1"/>
          <p:nvPr/>
        </p:nvSpPr>
        <p:spPr>
          <a:xfrm>
            <a:off x="611079" y="43295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03</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48" name="TextBox 232"/>
          <p:cNvSpPr txBox="1"/>
          <p:nvPr/>
        </p:nvSpPr>
        <p:spPr>
          <a:xfrm>
            <a:off x="1345178" y="444662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49" name="文本框 46"/>
          <p:cNvSpPr txBox="1"/>
          <p:nvPr/>
        </p:nvSpPr>
        <p:spPr>
          <a:xfrm>
            <a:off x="611079" y="52439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04</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50" name="TextBox 234"/>
          <p:cNvSpPr txBox="1"/>
          <p:nvPr/>
        </p:nvSpPr>
        <p:spPr>
          <a:xfrm>
            <a:off x="1345178" y="537118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51" name="文本框 46"/>
          <p:cNvSpPr txBox="1"/>
          <p:nvPr/>
        </p:nvSpPr>
        <p:spPr>
          <a:xfrm>
            <a:off x="8840680" y="25007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05</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52" name="TextBox 236"/>
          <p:cNvSpPr txBox="1"/>
          <p:nvPr/>
        </p:nvSpPr>
        <p:spPr>
          <a:xfrm>
            <a:off x="9574778" y="262798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53" name="文本框 46"/>
          <p:cNvSpPr txBox="1"/>
          <p:nvPr/>
        </p:nvSpPr>
        <p:spPr>
          <a:xfrm>
            <a:off x="8840680" y="34151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06</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54" name="TextBox 238"/>
          <p:cNvSpPr txBox="1"/>
          <p:nvPr/>
        </p:nvSpPr>
        <p:spPr>
          <a:xfrm>
            <a:off x="9574778" y="355254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55" name="文本框 46"/>
          <p:cNvSpPr txBox="1"/>
          <p:nvPr/>
        </p:nvSpPr>
        <p:spPr>
          <a:xfrm>
            <a:off x="8840680" y="43295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07</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56" name="TextBox 240"/>
          <p:cNvSpPr txBox="1"/>
          <p:nvPr/>
        </p:nvSpPr>
        <p:spPr>
          <a:xfrm>
            <a:off x="9574778" y="444662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57" name="文本框 46"/>
          <p:cNvSpPr txBox="1"/>
          <p:nvPr/>
        </p:nvSpPr>
        <p:spPr>
          <a:xfrm>
            <a:off x="8840679" y="5243940"/>
            <a:ext cx="906017" cy="830997"/>
          </a:xfrm>
          <a:prstGeom prst="rect">
            <a:avLst/>
          </a:prstGeom>
          <a:noFill/>
        </p:spPr>
        <p:txBody>
          <a:bodyPr wrap="none" lIns="91440" tIns="45720" rIns="91440" bIns="45720" rtlCol="0">
            <a:spAutoFit/>
          </a:bodyPr>
          <a:lstStyle/>
          <a:p>
            <a:pPr algn="ctr"/>
            <a:r>
              <a:rPr lang="en-US" altLang="zh-CN"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rPr>
              <a:t>08</a:t>
            </a:r>
            <a:endParaRPr lang="zh-CN" altLang="en-US" sz="4800" dirty="0">
              <a:solidFill>
                <a:srgbClr val="605E5E"/>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58" name="TextBox 242"/>
          <p:cNvSpPr txBox="1"/>
          <p:nvPr/>
        </p:nvSpPr>
        <p:spPr>
          <a:xfrm>
            <a:off x="9574778" y="5371185"/>
            <a:ext cx="1907081" cy="533400"/>
          </a:xfrm>
          <a:prstGeom prst="rect">
            <a:avLst/>
          </a:prstGeom>
          <a:noFill/>
        </p:spPr>
        <p:txBody>
          <a:bodyPr wrap="square" lIns="91464" tIns="45732" rIns="91464" bIns="45732" rtlCol="0">
            <a:spAutoFit/>
          </a:bodyPr>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59" name="矩形 3"/>
          <p:cNvSpPr>
            <a:spLocks noChangeArrowheads="1"/>
          </p:cNvSpPr>
          <p:nvPr/>
        </p:nvSpPr>
        <p:spPr bwMode="auto">
          <a:xfrm>
            <a:off x="5563367" y="3753356"/>
            <a:ext cx="127882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43" tIns="45723" rIns="91443" bIns="45723">
            <a:spAutoFit/>
          </a:bodyPr>
          <a:lstStyle/>
          <a:p>
            <a:r>
              <a:rPr lang="zh-CN" altLang="en-US" sz="373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当图网</a:t>
            </a:r>
          </a:p>
        </p:txBody>
      </p:sp>
      <p:sp>
        <p:nvSpPr>
          <p:cNvPr id="160" name="矩形 3"/>
          <p:cNvSpPr>
            <a:spLocks noChangeArrowheads="1"/>
          </p:cNvSpPr>
          <p:nvPr/>
        </p:nvSpPr>
        <p:spPr bwMode="auto">
          <a:xfrm>
            <a:off x="4165886" y="3200473"/>
            <a:ext cx="593438" cy="4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43" tIns="45723" rIns="91443" bIns="45723">
            <a:spAutoFit/>
          </a:bodyPr>
          <a:lstStyle/>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关键词</a:t>
            </a:r>
            <a:endParaRPr lang="en-US" altLang="zh-CN"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endParaRPr>
          </a:p>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设问</a:t>
            </a:r>
          </a:p>
        </p:txBody>
      </p:sp>
      <p:sp>
        <p:nvSpPr>
          <p:cNvPr id="161" name="矩形 3"/>
          <p:cNvSpPr>
            <a:spLocks noChangeArrowheads="1"/>
          </p:cNvSpPr>
          <p:nvPr/>
        </p:nvSpPr>
        <p:spPr bwMode="auto">
          <a:xfrm>
            <a:off x="4165886" y="4939139"/>
            <a:ext cx="593438" cy="4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43" tIns="45723" rIns="91443" bIns="45723">
            <a:spAutoFit/>
          </a:bodyPr>
          <a:lstStyle/>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关键词</a:t>
            </a:r>
            <a:endParaRPr lang="en-US" altLang="zh-CN"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endParaRPr>
          </a:p>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设问</a:t>
            </a:r>
          </a:p>
        </p:txBody>
      </p:sp>
      <p:sp>
        <p:nvSpPr>
          <p:cNvPr id="162" name="矩形 3"/>
          <p:cNvSpPr>
            <a:spLocks noChangeArrowheads="1"/>
          </p:cNvSpPr>
          <p:nvPr/>
        </p:nvSpPr>
        <p:spPr bwMode="auto">
          <a:xfrm>
            <a:off x="7505986" y="3200473"/>
            <a:ext cx="593438" cy="4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43" tIns="45723" rIns="91443" bIns="45723">
            <a:spAutoFit/>
          </a:bodyPr>
          <a:lstStyle/>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关键词</a:t>
            </a:r>
            <a:endParaRPr lang="en-US" altLang="zh-CN"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endParaRPr>
          </a:p>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设问</a:t>
            </a:r>
          </a:p>
        </p:txBody>
      </p:sp>
      <p:sp>
        <p:nvSpPr>
          <p:cNvPr id="163" name="矩形 3"/>
          <p:cNvSpPr>
            <a:spLocks noChangeArrowheads="1"/>
          </p:cNvSpPr>
          <p:nvPr/>
        </p:nvSpPr>
        <p:spPr bwMode="auto">
          <a:xfrm>
            <a:off x="7505986" y="4939139"/>
            <a:ext cx="593438" cy="4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43" tIns="45723" rIns="91443" bIns="45723">
            <a:spAutoFit/>
          </a:bodyPr>
          <a:lstStyle/>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关键词</a:t>
            </a:r>
            <a:endParaRPr lang="en-US" altLang="zh-CN"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endParaRPr>
          </a:p>
          <a:p>
            <a:r>
              <a:rPr lang="zh-CN" altLang="en-US" sz="1065"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设问</a:t>
            </a:r>
          </a:p>
        </p:txBody>
      </p:sp>
      <p:pic>
        <p:nvPicPr>
          <p:cNvPr id="164" name="Picture 3"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547" y="3313539"/>
            <a:ext cx="2963175" cy="398267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D:\360data\重要数据\桌面\未标题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259" y="3275427"/>
            <a:ext cx="3058455" cy="4020791"/>
          </a:xfrm>
          <a:prstGeom prst="rect">
            <a:avLst/>
          </a:prstGeom>
          <a:noFill/>
          <a:extLst>
            <a:ext uri="{909E8E84-426E-40DD-AFC4-6F175D3DCCD1}">
              <a14:hiddenFill xmlns:a14="http://schemas.microsoft.com/office/drawing/2010/main">
                <a:solidFill>
                  <a:srgbClr val="FFFFFF"/>
                </a:solidFill>
              </a14:hiddenFill>
            </a:ext>
          </a:extLst>
        </p:spPr>
      </p:pic>
      <p:sp>
        <p:nvSpPr>
          <p:cNvPr id="83"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84"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anim calcmode="lin" valueType="num">
                                          <p:cBhvr additive="base">
                                            <p:cTn id="11" dur="500" fill="hold"/>
                                            <p:tgtEl>
                                              <p:spTgt spid="165"/>
                                            </p:tgtEl>
                                            <p:attrNameLst>
                                              <p:attrName>ppt_x</p:attrName>
                                            </p:attrNameLst>
                                          </p:cBhvr>
                                          <p:tavLst>
                                            <p:tav tm="0">
                                              <p:val>
                                                <p:strVal val="#ppt_x"/>
                                              </p:val>
                                            </p:tav>
                                            <p:tav tm="100000">
                                              <p:val>
                                                <p:strVal val="#ppt_x"/>
                                              </p:val>
                                            </p:tav>
                                          </p:tavLst>
                                        </p:anim>
                                        <p:anim calcmode="lin" valueType="num">
                                          <p:cBhvr additive="base">
                                            <p:cTn id="12" dur="500" fill="hold"/>
                                            <p:tgtEl>
                                              <p:spTgt spid="165"/>
                                            </p:tgtEl>
                                            <p:attrNameLst>
                                              <p:attrName>ppt_y</p:attrName>
                                            </p:attrNameLst>
                                          </p:cBhvr>
                                          <p:tavLst>
                                            <p:tav tm="0">
                                              <p:val>
                                                <p:strVal val="1+#ppt_h/2"/>
                                              </p:val>
                                            </p:tav>
                                            <p:tav tm="100000">
                                              <p:val>
                                                <p:strVal val="#ppt_y"/>
                                              </p:val>
                                            </p:tav>
                                          </p:tavLst>
                                        </p:anim>
                                      </p:childTnLst>
                                    </p:cTn>
                                  </p:par>
                                  <p:par>
                                    <p:cTn id="13" presetID="63" presetClass="path" presetSubtype="0" fill="hold" nodeType="withEffect">
                                      <p:stCondLst>
                                        <p:cond delay="500"/>
                                      </p:stCondLst>
                                      <p:childTnLst>
                                        <p:animMotion origin="layout" path="M 5E-6 0.00617 L 0.25001 0.00617 " pathEditMode="relative" rAng="0" ptsTypes="AA">
                                          <p:cBhvr>
                                            <p:cTn id="14" dur="500" fill="hold"/>
                                            <p:tgtEl>
                                              <p:spTgt spid="164"/>
                                            </p:tgtEl>
                                            <p:attrNameLst>
                                              <p:attrName>ppt_x</p:attrName>
                                              <p:attrName>ppt_y</p:attrName>
                                            </p:attrNameLst>
                                          </p:cBhvr>
                                          <p:rCtr x="12500" y="0"/>
                                        </p:animMotion>
                                      </p:childTnLst>
                                    </p:cTn>
                                  </p:par>
                                  <p:par>
                                    <p:cTn id="15" presetID="35" presetClass="path" presetSubtype="0" fill="hold" nodeType="withEffect">
                                      <p:stCondLst>
                                        <p:cond delay="500"/>
                                      </p:stCondLst>
                                      <p:childTnLst>
                                        <p:animMotion origin="layout" path="M -8.33333E-7 -1.85185E-6 L -0.25 -1.85185E-6 " pathEditMode="relative" rAng="0" ptsTypes="AA">
                                          <p:cBhvr>
                                            <p:cTn id="16" dur="500" fill="hold"/>
                                            <p:tgtEl>
                                              <p:spTgt spid="165"/>
                                            </p:tgtEl>
                                            <p:attrNameLst>
                                              <p:attrName>ppt_x</p:attrName>
                                              <p:attrName>ppt_y</p:attrName>
                                            </p:attrNameLst>
                                          </p:cBhvr>
                                          <p:rCtr x="-12500" y="0"/>
                                        </p:animMotion>
                                      </p:childTnLst>
                                    </p:cTn>
                                  </p:par>
                                  <p:par>
                                    <p:cTn id="17" presetID="10" presetClass="exit" presetSubtype="0" fill="hold" nodeType="withEffect">
                                      <p:stCondLst>
                                        <p:cond delay="700"/>
                                      </p:stCondLst>
                                      <p:childTnLst>
                                        <p:animEffect transition="out" filter="fade">
                                          <p:cBhvr>
                                            <p:cTn id="18" dur="300"/>
                                            <p:tgtEl>
                                              <p:spTgt spid="165"/>
                                            </p:tgtEl>
                                          </p:cBhvr>
                                        </p:animEffect>
                                        <p:set>
                                          <p:cBhvr>
                                            <p:cTn id="19" dur="1" fill="hold">
                                              <p:stCondLst>
                                                <p:cond delay="299"/>
                                              </p:stCondLst>
                                            </p:cTn>
                                            <p:tgtEl>
                                              <p:spTgt spid="165"/>
                                            </p:tgtEl>
                                            <p:attrNameLst>
                                              <p:attrName>style.visibility</p:attrName>
                                            </p:attrNameLst>
                                          </p:cBhvr>
                                          <p:to>
                                            <p:strVal val="hidden"/>
                                          </p:to>
                                        </p:set>
                                      </p:childTnLst>
                                    </p:cTn>
                                  </p:par>
                                  <p:par>
                                    <p:cTn id="20" presetID="10" presetClass="exit" presetSubtype="0" fill="hold" nodeType="withEffect">
                                      <p:stCondLst>
                                        <p:cond delay="700"/>
                                      </p:stCondLst>
                                      <p:childTnLst>
                                        <p:animEffect transition="out" filter="fade">
                                          <p:cBhvr>
                                            <p:cTn id="21" dur="300"/>
                                            <p:tgtEl>
                                              <p:spTgt spid="164"/>
                                            </p:tgtEl>
                                          </p:cBhvr>
                                        </p:animEffect>
                                        <p:set>
                                          <p:cBhvr>
                                            <p:cTn id="22" dur="1" fill="hold">
                                              <p:stCondLst>
                                                <p:cond delay="299"/>
                                              </p:stCondLst>
                                            </p:cTn>
                                            <p:tgtEl>
                                              <p:spTgt spid="164"/>
                                            </p:tgtEl>
                                            <p:attrNameLst>
                                              <p:attrName>style.visibility</p:attrName>
                                            </p:attrNameLst>
                                          </p:cBhvr>
                                          <p:to>
                                            <p:strVal val="hidden"/>
                                          </p:to>
                                        </p:set>
                                      </p:childTnLst>
                                    </p:cTn>
                                  </p:par>
                                  <p:par>
                                    <p:cTn id="23" presetID="53" presetClass="entr" presetSubtype="16" fill="hold" nodeType="withEffect">
                                      <p:stCondLst>
                                        <p:cond delay="70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fill="hold"/>
                                            <p:tgtEl>
                                              <p:spTgt spid="104"/>
                                            </p:tgtEl>
                                            <p:attrNameLst>
                                              <p:attrName>ppt_w</p:attrName>
                                            </p:attrNameLst>
                                          </p:cBhvr>
                                          <p:tavLst>
                                            <p:tav tm="0">
                                              <p:val>
                                                <p:fltVal val="0"/>
                                              </p:val>
                                            </p:tav>
                                            <p:tav tm="100000">
                                              <p:val>
                                                <p:strVal val="#ppt_w"/>
                                              </p:val>
                                            </p:tav>
                                          </p:tavLst>
                                        </p:anim>
                                        <p:anim calcmode="lin" valueType="num">
                                          <p:cBhvr>
                                            <p:cTn id="26" dur="500" fill="hold"/>
                                            <p:tgtEl>
                                              <p:spTgt spid="104"/>
                                            </p:tgtEl>
                                            <p:attrNameLst>
                                              <p:attrName>ppt_h</p:attrName>
                                            </p:attrNameLst>
                                          </p:cBhvr>
                                          <p:tavLst>
                                            <p:tav tm="0">
                                              <p:val>
                                                <p:fltVal val="0"/>
                                              </p:val>
                                            </p:tav>
                                            <p:tav tm="100000">
                                              <p:val>
                                                <p:strVal val="#ppt_h"/>
                                              </p:val>
                                            </p:tav>
                                          </p:tavLst>
                                        </p:anim>
                                        <p:animEffect transition="in" filter="fade">
                                          <p:cBhvr>
                                            <p:cTn id="27" dur="500"/>
                                            <p:tgtEl>
                                              <p:spTgt spid="104"/>
                                            </p:tgtEl>
                                          </p:cBhvr>
                                        </p:animEffect>
                                      </p:childTnLst>
                                    </p:cTn>
                                  </p:par>
                                  <p:par>
                                    <p:cTn id="28" presetID="21" presetClass="entr" presetSubtype="1" fill="hold" grpId="0" nodeType="withEffect">
                                      <p:stCondLst>
                                        <p:cond delay="700"/>
                                      </p:stCondLst>
                                      <p:childTnLst>
                                        <p:set>
                                          <p:cBhvr>
                                            <p:cTn id="29" dur="1" fill="hold">
                                              <p:stCondLst>
                                                <p:cond delay="0"/>
                                              </p:stCondLst>
                                            </p:cTn>
                                            <p:tgtEl>
                                              <p:spTgt spid="107"/>
                                            </p:tgtEl>
                                            <p:attrNameLst>
                                              <p:attrName>style.visibility</p:attrName>
                                            </p:attrNameLst>
                                          </p:cBhvr>
                                          <p:to>
                                            <p:strVal val="visible"/>
                                          </p:to>
                                        </p:set>
                                        <p:animEffect transition="in" filter="wheel(1)">
                                          <p:cBhvr>
                                            <p:cTn id="30" dur="1000"/>
                                            <p:tgtEl>
                                              <p:spTgt spid="10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59"/>
                                            </p:tgtEl>
                                            <p:attrNameLst>
                                              <p:attrName>style.visibility</p:attrName>
                                            </p:attrNameLst>
                                          </p:cBhvr>
                                          <p:to>
                                            <p:strVal val="visible"/>
                                          </p:to>
                                        </p:set>
                                        <p:animEffect transition="in" filter="wipe(left)">
                                          <p:cBhvr>
                                            <p:cTn id="34" dur="500"/>
                                            <p:tgtEl>
                                              <p:spTgt spid="159"/>
                                            </p:tgtEl>
                                          </p:cBhvr>
                                        </p:animEffect>
                                      </p:childTnLst>
                                    </p:cTn>
                                  </p:par>
                                </p:childTnLst>
                              </p:cTn>
                            </p:par>
                            <p:par>
                              <p:cTn id="35" fill="hold">
                                <p:stCondLst>
                                  <p:cond delay="1000"/>
                                </p:stCondLst>
                                <p:childTnLst>
                                  <p:par>
                                    <p:cTn id="36" presetID="47"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300"/>
                                            <p:tgtEl>
                                              <p:spTgt spid="103"/>
                                            </p:tgtEl>
                                          </p:cBhvr>
                                        </p:animEffect>
                                        <p:anim calcmode="lin" valueType="num">
                                          <p:cBhvr>
                                            <p:cTn id="39" dur="300" fill="hold"/>
                                            <p:tgtEl>
                                              <p:spTgt spid="103"/>
                                            </p:tgtEl>
                                            <p:attrNameLst>
                                              <p:attrName>ppt_x</p:attrName>
                                            </p:attrNameLst>
                                          </p:cBhvr>
                                          <p:tavLst>
                                            <p:tav tm="0">
                                              <p:val>
                                                <p:strVal val="#ppt_x"/>
                                              </p:val>
                                            </p:tav>
                                            <p:tav tm="100000">
                                              <p:val>
                                                <p:strVal val="#ppt_x"/>
                                              </p:val>
                                            </p:tav>
                                          </p:tavLst>
                                        </p:anim>
                                        <p:anim calcmode="lin" valueType="num">
                                          <p:cBhvr>
                                            <p:cTn id="40" dur="300" fill="hold"/>
                                            <p:tgtEl>
                                              <p:spTgt spid="103"/>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2" fill="hold"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right)">
                                          <p:cBhvr>
                                            <p:cTn id="44" dur="500"/>
                                            <p:tgtEl>
                                              <p:spTgt spid="97"/>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wipe(left)">
                                          <p:cBhvr>
                                            <p:cTn id="48" dur="500"/>
                                            <p:tgtEl>
                                              <p:spTgt spid="100"/>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108"/>
                                            </p:tgtEl>
                                            <p:attrNameLst>
                                              <p:attrName>style.visibility</p:attrName>
                                            </p:attrNameLst>
                                          </p:cBhvr>
                                          <p:to>
                                            <p:strVal val="visible"/>
                                          </p:to>
                                        </p:set>
                                        <p:anim calcmode="lin" valueType="num">
                                          <p:cBhvr>
                                            <p:cTn id="52" dur="500" fill="hold"/>
                                            <p:tgtEl>
                                              <p:spTgt spid="108"/>
                                            </p:tgtEl>
                                            <p:attrNameLst>
                                              <p:attrName>ppt_w</p:attrName>
                                            </p:attrNameLst>
                                          </p:cBhvr>
                                          <p:tavLst>
                                            <p:tav tm="0">
                                              <p:val>
                                                <p:fltVal val="0"/>
                                              </p:val>
                                            </p:tav>
                                            <p:tav tm="100000">
                                              <p:val>
                                                <p:strVal val="#ppt_w"/>
                                              </p:val>
                                            </p:tav>
                                          </p:tavLst>
                                        </p:anim>
                                        <p:anim calcmode="lin" valueType="num">
                                          <p:cBhvr>
                                            <p:cTn id="53" dur="500" fill="hold"/>
                                            <p:tgtEl>
                                              <p:spTgt spid="108"/>
                                            </p:tgtEl>
                                            <p:attrNameLst>
                                              <p:attrName>ppt_h</p:attrName>
                                            </p:attrNameLst>
                                          </p:cBhvr>
                                          <p:tavLst>
                                            <p:tav tm="0">
                                              <p:val>
                                                <p:fltVal val="0"/>
                                              </p:val>
                                            </p:tav>
                                            <p:tav tm="100000">
                                              <p:val>
                                                <p:strVal val="#ppt_h"/>
                                              </p:val>
                                            </p:tav>
                                          </p:tavLst>
                                        </p:anim>
                                        <p:animEffect transition="in" filter="fade">
                                          <p:cBhvr>
                                            <p:cTn id="54" dur="500"/>
                                            <p:tgtEl>
                                              <p:spTgt spid="108"/>
                                            </p:tgtEl>
                                          </p:cBhvr>
                                        </p:animEffect>
                                      </p:childTnLst>
                                    </p:cTn>
                                  </p:par>
                                  <p:par>
                                    <p:cTn id="55" presetID="53" presetClass="entr" presetSubtype="16"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anim calcmode="lin" valueType="num">
                                          <p:cBhvr>
                                            <p:cTn id="57" dur="500" fill="hold"/>
                                            <p:tgtEl>
                                              <p:spTgt spid="111"/>
                                            </p:tgtEl>
                                            <p:attrNameLst>
                                              <p:attrName>ppt_w</p:attrName>
                                            </p:attrNameLst>
                                          </p:cBhvr>
                                          <p:tavLst>
                                            <p:tav tm="0">
                                              <p:val>
                                                <p:fltVal val="0"/>
                                              </p:val>
                                            </p:tav>
                                            <p:tav tm="100000">
                                              <p:val>
                                                <p:strVal val="#ppt_w"/>
                                              </p:val>
                                            </p:tav>
                                          </p:tavLst>
                                        </p:anim>
                                        <p:anim calcmode="lin" valueType="num">
                                          <p:cBhvr>
                                            <p:cTn id="58" dur="500" fill="hold"/>
                                            <p:tgtEl>
                                              <p:spTgt spid="111"/>
                                            </p:tgtEl>
                                            <p:attrNameLst>
                                              <p:attrName>ppt_h</p:attrName>
                                            </p:attrNameLst>
                                          </p:cBhvr>
                                          <p:tavLst>
                                            <p:tav tm="0">
                                              <p:val>
                                                <p:fltVal val="0"/>
                                              </p:val>
                                            </p:tav>
                                            <p:tav tm="100000">
                                              <p:val>
                                                <p:strVal val="#ppt_h"/>
                                              </p:val>
                                            </p:tav>
                                          </p:tavLst>
                                        </p:anim>
                                        <p:animEffect transition="in" filter="fade">
                                          <p:cBhvr>
                                            <p:cTn id="59" dur="500"/>
                                            <p:tgtEl>
                                              <p:spTgt spid="111"/>
                                            </p:tgtEl>
                                          </p:cBhvr>
                                        </p:animEffect>
                                      </p:childTnLst>
                                    </p:cTn>
                                  </p:par>
                                  <p:par>
                                    <p:cTn id="60" presetID="53" presetClass="entr" presetSubtype="16" fill="hold" nodeType="with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53" presetClass="entr" presetSubtype="16"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anim calcmode="lin" valueType="num">
                                          <p:cBhvr>
                                            <p:cTn id="67" dur="500" fill="hold"/>
                                            <p:tgtEl>
                                              <p:spTgt spid="117"/>
                                            </p:tgtEl>
                                            <p:attrNameLst>
                                              <p:attrName>ppt_w</p:attrName>
                                            </p:attrNameLst>
                                          </p:cBhvr>
                                          <p:tavLst>
                                            <p:tav tm="0">
                                              <p:val>
                                                <p:fltVal val="0"/>
                                              </p:val>
                                            </p:tav>
                                            <p:tav tm="100000">
                                              <p:val>
                                                <p:strVal val="#ppt_w"/>
                                              </p:val>
                                            </p:tav>
                                          </p:tavLst>
                                        </p:anim>
                                        <p:anim calcmode="lin" valueType="num">
                                          <p:cBhvr>
                                            <p:cTn id="68" dur="500" fill="hold"/>
                                            <p:tgtEl>
                                              <p:spTgt spid="117"/>
                                            </p:tgtEl>
                                            <p:attrNameLst>
                                              <p:attrName>ppt_h</p:attrName>
                                            </p:attrNameLst>
                                          </p:cBhvr>
                                          <p:tavLst>
                                            <p:tav tm="0">
                                              <p:val>
                                                <p:fltVal val="0"/>
                                              </p:val>
                                            </p:tav>
                                            <p:tav tm="100000">
                                              <p:val>
                                                <p:strVal val="#ppt_h"/>
                                              </p:val>
                                            </p:tav>
                                          </p:tavLst>
                                        </p:anim>
                                        <p:animEffect transition="in" filter="fade">
                                          <p:cBhvr>
                                            <p:cTn id="69" dur="500"/>
                                            <p:tgtEl>
                                              <p:spTgt spid="117"/>
                                            </p:tgtEl>
                                          </p:cBhvr>
                                        </p:animEffect>
                                      </p:childTnLst>
                                    </p:cTn>
                                  </p:par>
                                </p:childTnLst>
                              </p:cTn>
                            </p:par>
                            <p:par>
                              <p:cTn id="70" fill="hold">
                                <p:stCondLst>
                                  <p:cond delay="3000"/>
                                </p:stCondLst>
                                <p:childTnLst>
                                  <p:par>
                                    <p:cTn id="71" presetID="22" presetClass="entr" presetSubtype="8" fill="hold" grpId="0" nodeType="afterEffect">
                                      <p:stCondLst>
                                        <p:cond delay="0"/>
                                      </p:stCondLst>
                                      <p:childTnLst>
                                        <p:set>
                                          <p:cBhvr>
                                            <p:cTn id="72" dur="1" fill="hold">
                                              <p:stCondLst>
                                                <p:cond delay="0"/>
                                              </p:stCondLst>
                                            </p:cTn>
                                            <p:tgtEl>
                                              <p:spTgt spid="160"/>
                                            </p:tgtEl>
                                            <p:attrNameLst>
                                              <p:attrName>style.visibility</p:attrName>
                                            </p:attrNameLst>
                                          </p:cBhvr>
                                          <p:to>
                                            <p:strVal val="visible"/>
                                          </p:to>
                                        </p:set>
                                        <p:animEffect transition="in" filter="wipe(left)">
                                          <p:cBhvr>
                                            <p:cTn id="73" dur="500"/>
                                            <p:tgtEl>
                                              <p:spTgt spid="160"/>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500"/>
                                            <p:tgtEl>
                                              <p:spTgt spid="161"/>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62"/>
                                            </p:tgtEl>
                                            <p:attrNameLst>
                                              <p:attrName>style.visibility</p:attrName>
                                            </p:attrNameLst>
                                          </p:cBhvr>
                                          <p:to>
                                            <p:strVal val="visible"/>
                                          </p:to>
                                        </p:set>
                                        <p:animEffect transition="in" filter="wipe(left)">
                                          <p:cBhvr>
                                            <p:cTn id="79" dur="500"/>
                                            <p:tgtEl>
                                              <p:spTgt spid="16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63"/>
                                            </p:tgtEl>
                                            <p:attrNameLst>
                                              <p:attrName>style.visibility</p:attrName>
                                            </p:attrNameLst>
                                          </p:cBhvr>
                                          <p:to>
                                            <p:strVal val="visible"/>
                                          </p:to>
                                        </p:set>
                                        <p:animEffect transition="in" filter="wipe(left)">
                                          <p:cBhvr>
                                            <p:cTn id="82" dur="500"/>
                                            <p:tgtEl>
                                              <p:spTgt spid="163"/>
                                            </p:tgtEl>
                                          </p:cBhvr>
                                        </p:animEffect>
                                      </p:childTnLst>
                                    </p:cTn>
                                  </p:par>
                                </p:childTnLst>
                              </p:cTn>
                            </p:par>
                            <p:par>
                              <p:cTn id="83" fill="hold">
                                <p:stCondLst>
                                  <p:cond delay="3500"/>
                                </p:stCondLst>
                                <p:childTnLst>
                                  <p:par>
                                    <p:cTn id="84" presetID="22" presetClass="entr" presetSubtype="2" fill="hold"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childTnLst>
                              </p:cTn>
                            </p:par>
                            <p:par>
                              <p:cTn id="87" fill="hold">
                                <p:stCondLst>
                                  <p:cond delay="4000"/>
                                </p:stCondLst>
                                <p:childTnLst>
                                  <p:par>
                                    <p:cTn id="88" presetID="22" presetClass="entr" presetSubtype="8"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wipe(left)">
                                          <p:cBhvr>
                                            <p:cTn id="90" dur="500"/>
                                            <p:tgtEl>
                                              <p:spTgt spid="91"/>
                                            </p:tgtEl>
                                          </p:cBhvr>
                                        </p:animEffect>
                                      </p:childTnLst>
                                    </p:cTn>
                                  </p:par>
                                </p:childTnLst>
                              </p:cTn>
                            </p:par>
                            <p:par>
                              <p:cTn id="91" fill="hold">
                                <p:stCondLst>
                                  <p:cond delay="4500"/>
                                </p:stCondLst>
                                <p:childTnLst>
                                  <p:par>
                                    <p:cTn id="92" presetID="14" presetClass="entr" presetSubtype="10" fill="hold" nodeType="afterEffect">
                                      <p:stCondLst>
                                        <p:cond delay="0"/>
                                      </p:stCondLst>
                                      <p:childTnLst>
                                        <p:set>
                                          <p:cBhvr>
                                            <p:cTn id="93" dur="1" fill="hold">
                                              <p:stCondLst>
                                                <p:cond delay="0"/>
                                              </p:stCondLst>
                                            </p:cTn>
                                            <p:tgtEl>
                                              <p:spTgt spid="120"/>
                                            </p:tgtEl>
                                            <p:attrNameLst>
                                              <p:attrName>style.visibility</p:attrName>
                                            </p:attrNameLst>
                                          </p:cBhvr>
                                          <p:to>
                                            <p:strVal val="visible"/>
                                          </p:to>
                                        </p:set>
                                        <p:animEffect transition="in" filter="randombar(horizontal)">
                                          <p:cBhvr>
                                            <p:cTn id="94" dur="500"/>
                                            <p:tgtEl>
                                              <p:spTgt spid="120"/>
                                            </p:tgtEl>
                                          </p:cBhvr>
                                        </p:animEffect>
                                      </p:childTnLst>
                                    </p:cTn>
                                  </p:par>
                                  <p:par>
                                    <p:cTn id="95" presetID="14" presetClass="entr" presetSubtype="10" fill="hold" nodeType="withEffect">
                                      <p:stCondLst>
                                        <p:cond delay="0"/>
                                      </p:stCondLst>
                                      <p:childTnLst>
                                        <p:set>
                                          <p:cBhvr>
                                            <p:cTn id="96" dur="1" fill="hold">
                                              <p:stCondLst>
                                                <p:cond delay="0"/>
                                              </p:stCondLst>
                                            </p:cTn>
                                            <p:tgtEl>
                                              <p:spTgt spid="123"/>
                                            </p:tgtEl>
                                            <p:attrNameLst>
                                              <p:attrName>style.visibility</p:attrName>
                                            </p:attrNameLst>
                                          </p:cBhvr>
                                          <p:to>
                                            <p:strVal val="visible"/>
                                          </p:to>
                                        </p:set>
                                        <p:animEffect transition="in" filter="randombar(horizontal)">
                                          <p:cBhvr>
                                            <p:cTn id="97" dur="500"/>
                                            <p:tgtEl>
                                              <p:spTgt spid="123"/>
                                            </p:tgtEl>
                                          </p:cBhvr>
                                        </p:animEffect>
                                      </p:childTnLst>
                                    </p:cTn>
                                  </p:par>
                                  <p:par>
                                    <p:cTn id="98" presetID="14" presetClass="entr" presetSubtype="10" fill="hold" nodeType="withEffect">
                                      <p:stCondLst>
                                        <p:cond delay="0"/>
                                      </p:stCondLst>
                                      <p:childTnLst>
                                        <p:set>
                                          <p:cBhvr>
                                            <p:cTn id="99" dur="1" fill="hold">
                                              <p:stCondLst>
                                                <p:cond delay="0"/>
                                              </p:stCondLst>
                                            </p:cTn>
                                            <p:tgtEl>
                                              <p:spTgt spid="126"/>
                                            </p:tgtEl>
                                            <p:attrNameLst>
                                              <p:attrName>style.visibility</p:attrName>
                                            </p:attrNameLst>
                                          </p:cBhvr>
                                          <p:to>
                                            <p:strVal val="visible"/>
                                          </p:to>
                                        </p:set>
                                        <p:animEffect transition="in" filter="randombar(horizontal)">
                                          <p:cBhvr>
                                            <p:cTn id="100" dur="500"/>
                                            <p:tgtEl>
                                              <p:spTgt spid="126"/>
                                            </p:tgtEl>
                                          </p:cBhvr>
                                        </p:animEffect>
                                      </p:childTnLst>
                                    </p:cTn>
                                  </p:par>
                                  <p:par>
                                    <p:cTn id="101" presetID="14" presetClass="entr" presetSubtype="10" fill="hold" nodeType="with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randombar(horizontal)">
                                          <p:cBhvr>
                                            <p:cTn id="103" dur="500"/>
                                            <p:tgtEl>
                                              <p:spTgt spid="129"/>
                                            </p:tgtEl>
                                          </p:cBhvr>
                                        </p:animEffect>
                                      </p:childTnLst>
                                    </p:cTn>
                                  </p:par>
                                  <p:par>
                                    <p:cTn id="104" presetID="14" presetClass="entr" presetSubtype="10" fill="hold" nodeType="withEffect">
                                      <p:stCondLst>
                                        <p:cond delay="0"/>
                                      </p:stCondLst>
                                      <p:childTnLst>
                                        <p:set>
                                          <p:cBhvr>
                                            <p:cTn id="105" dur="1" fill="hold">
                                              <p:stCondLst>
                                                <p:cond delay="0"/>
                                              </p:stCondLst>
                                            </p:cTn>
                                            <p:tgtEl>
                                              <p:spTgt spid="132"/>
                                            </p:tgtEl>
                                            <p:attrNameLst>
                                              <p:attrName>style.visibility</p:attrName>
                                            </p:attrNameLst>
                                          </p:cBhvr>
                                          <p:to>
                                            <p:strVal val="visible"/>
                                          </p:to>
                                        </p:set>
                                        <p:animEffect transition="in" filter="randombar(horizontal)">
                                          <p:cBhvr>
                                            <p:cTn id="106" dur="500"/>
                                            <p:tgtEl>
                                              <p:spTgt spid="132"/>
                                            </p:tgtEl>
                                          </p:cBhvr>
                                        </p:animEffect>
                                      </p:childTnLst>
                                    </p:cTn>
                                  </p:par>
                                  <p:par>
                                    <p:cTn id="107" presetID="14" presetClass="entr" presetSubtype="1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randombar(horizontal)">
                                          <p:cBhvr>
                                            <p:cTn id="109" dur="500"/>
                                            <p:tgtEl>
                                              <p:spTgt spid="135"/>
                                            </p:tgtEl>
                                          </p:cBhvr>
                                        </p:animEffect>
                                      </p:childTnLst>
                                    </p:cTn>
                                  </p:par>
                                  <p:par>
                                    <p:cTn id="110" presetID="14" presetClass="entr" presetSubtype="10" fill="hold" nodeType="withEffect">
                                      <p:stCondLst>
                                        <p:cond delay="0"/>
                                      </p:stCondLst>
                                      <p:childTnLst>
                                        <p:set>
                                          <p:cBhvr>
                                            <p:cTn id="111" dur="1" fill="hold">
                                              <p:stCondLst>
                                                <p:cond delay="0"/>
                                              </p:stCondLst>
                                            </p:cTn>
                                            <p:tgtEl>
                                              <p:spTgt spid="138"/>
                                            </p:tgtEl>
                                            <p:attrNameLst>
                                              <p:attrName>style.visibility</p:attrName>
                                            </p:attrNameLst>
                                          </p:cBhvr>
                                          <p:to>
                                            <p:strVal val="visible"/>
                                          </p:to>
                                        </p:set>
                                        <p:animEffect transition="in" filter="randombar(horizontal)">
                                          <p:cBhvr>
                                            <p:cTn id="112" dur="500"/>
                                            <p:tgtEl>
                                              <p:spTgt spid="138"/>
                                            </p:tgtEl>
                                          </p:cBhvr>
                                        </p:animEffect>
                                      </p:childTnLst>
                                    </p:cTn>
                                  </p:par>
                                  <p:par>
                                    <p:cTn id="113" presetID="14" presetClass="entr" presetSubtype="10" fill="hold" nodeType="withEffect">
                                      <p:stCondLst>
                                        <p:cond delay="0"/>
                                      </p:stCondLst>
                                      <p:childTnLst>
                                        <p:set>
                                          <p:cBhvr>
                                            <p:cTn id="114" dur="1" fill="hold">
                                              <p:stCondLst>
                                                <p:cond delay="0"/>
                                              </p:stCondLst>
                                            </p:cTn>
                                            <p:tgtEl>
                                              <p:spTgt spid="141"/>
                                            </p:tgtEl>
                                            <p:attrNameLst>
                                              <p:attrName>style.visibility</p:attrName>
                                            </p:attrNameLst>
                                          </p:cBhvr>
                                          <p:to>
                                            <p:strVal val="visible"/>
                                          </p:to>
                                        </p:set>
                                        <p:animEffect transition="in" filter="randombar(horizontal)">
                                          <p:cBhvr>
                                            <p:cTn id="115" dur="500"/>
                                            <p:tgtEl>
                                              <p:spTgt spid="141"/>
                                            </p:tgtEl>
                                          </p:cBhvr>
                                        </p:animEffect>
                                      </p:childTnLst>
                                    </p:cTn>
                                  </p:par>
                                </p:childTnLst>
                              </p:cTn>
                            </p:par>
                            <p:par>
                              <p:cTn id="116" fill="hold">
                                <p:stCondLst>
                                  <p:cond delay="5000"/>
                                </p:stCondLst>
                                <p:childTnLst>
                                  <p:par>
                                    <p:cTn id="117" presetID="16" presetClass="entr" presetSubtype="21" fill="hold" grpId="0" nodeType="afterEffect">
                                      <p:stCondLst>
                                        <p:cond delay="0"/>
                                      </p:stCondLst>
                                      <p:childTnLst>
                                        <p:set>
                                          <p:cBhvr>
                                            <p:cTn id="118" dur="1" fill="hold">
                                              <p:stCondLst>
                                                <p:cond delay="0"/>
                                              </p:stCondLst>
                                            </p:cTn>
                                            <p:tgtEl>
                                              <p:spTgt spid="96"/>
                                            </p:tgtEl>
                                            <p:attrNameLst>
                                              <p:attrName>style.visibility</p:attrName>
                                            </p:attrNameLst>
                                          </p:cBhvr>
                                          <p:to>
                                            <p:strVal val="visible"/>
                                          </p:to>
                                        </p:set>
                                        <p:animEffect transition="in" filter="barn(inVertical)">
                                          <p:cBhvr>
                                            <p:cTn id="119" dur="500"/>
                                            <p:tgtEl>
                                              <p:spTgt spid="9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144"/>
                                            </p:tgtEl>
                                            <p:attrNameLst>
                                              <p:attrName>style.visibility</p:attrName>
                                            </p:attrNameLst>
                                          </p:cBhvr>
                                          <p:to>
                                            <p:strVal val="visible"/>
                                          </p:to>
                                        </p:set>
                                        <p:animEffect transition="in" filter="randombar(horizontal)">
                                          <p:cBhvr>
                                            <p:cTn id="122" dur="500"/>
                                            <p:tgtEl>
                                              <p:spTgt spid="144"/>
                                            </p:tgtEl>
                                          </p:cBhvr>
                                        </p:animEffect>
                                      </p:childTnLst>
                                    </p:cTn>
                                  </p:par>
                                </p:childTnLst>
                              </p:cTn>
                            </p:par>
                            <p:par>
                              <p:cTn id="123" fill="hold">
                                <p:stCondLst>
                                  <p:cond delay="5500"/>
                                </p:stCondLst>
                                <p:childTnLst>
                                  <p:par>
                                    <p:cTn id="124" presetID="16" presetClass="entr" presetSubtype="21" fill="hold" grpId="0" nodeType="afterEffect">
                                      <p:stCondLst>
                                        <p:cond delay="0"/>
                                      </p:stCondLst>
                                      <p:childTnLst>
                                        <p:set>
                                          <p:cBhvr>
                                            <p:cTn id="125" dur="1" fill="hold">
                                              <p:stCondLst>
                                                <p:cond delay="0"/>
                                              </p:stCondLst>
                                            </p:cTn>
                                            <p:tgtEl>
                                              <p:spTgt spid="145"/>
                                            </p:tgtEl>
                                            <p:attrNameLst>
                                              <p:attrName>style.visibility</p:attrName>
                                            </p:attrNameLst>
                                          </p:cBhvr>
                                          <p:to>
                                            <p:strVal val="visible"/>
                                          </p:to>
                                        </p:set>
                                        <p:animEffect transition="in" filter="barn(inVertical)">
                                          <p:cBhvr>
                                            <p:cTn id="126" dur="500"/>
                                            <p:tgtEl>
                                              <p:spTgt spid="145"/>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146"/>
                                            </p:tgtEl>
                                            <p:attrNameLst>
                                              <p:attrName>style.visibility</p:attrName>
                                            </p:attrNameLst>
                                          </p:cBhvr>
                                          <p:to>
                                            <p:strVal val="visible"/>
                                          </p:to>
                                        </p:set>
                                        <p:animEffect transition="in" filter="randombar(horizontal)">
                                          <p:cBhvr>
                                            <p:cTn id="129" dur="500"/>
                                            <p:tgtEl>
                                              <p:spTgt spid="146"/>
                                            </p:tgtEl>
                                          </p:cBhvr>
                                        </p:animEffect>
                                      </p:childTnLst>
                                    </p:cTn>
                                  </p:par>
                                </p:childTnLst>
                              </p:cTn>
                            </p:par>
                            <p:par>
                              <p:cTn id="130" fill="hold">
                                <p:stCondLst>
                                  <p:cond delay="6000"/>
                                </p:stCondLst>
                                <p:childTnLst>
                                  <p:par>
                                    <p:cTn id="131" presetID="16" presetClass="entr" presetSubtype="21" fill="hold" grpId="0" nodeType="afterEffect">
                                      <p:stCondLst>
                                        <p:cond delay="0"/>
                                      </p:stCondLst>
                                      <p:childTnLst>
                                        <p:set>
                                          <p:cBhvr>
                                            <p:cTn id="132" dur="1" fill="hold">
                                              <p:stCondLst>
                                                <p:cond delay="0"/>
                                              </p:stCondLst>
                                            </p:cTn>
                                            <p:tgtEl>
                                              <p:spTgt spid="147"/>
                                            </p:tgtEl>
                                            <p:attrNameLst>
                                              <p:attrName>style.visibility</p:attrName>
                                            </p:attrNameLst>
                                          </p:cBhvr>
                                          <p:to>
                                            <p:strVal val="visible"/>
                                          </p:to>
                                        </p:set>
                                        <p:animEffect transition="in" filter="barn(inVertical)">
                                          <p:cBhvr>
                                            <p:cTn id="133" dur="500"/>
                                            <p:tgtEl>
                                              <p:spTgt spid="147"/>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148"/>
                                            </p:tgtEl>
                                            <p:attrNameLst>
                                              <p:attrName>style.visibility</p:attrName>
                                            </p:attrNameLst>
                                          </p:cBhvr>
                                          <p:to>
                                            <p:strVal val="visible"/>
                                          </p:to>
                                        </p:set>
                                        <p:animEffect transition="in" filter="randombar(horizontal)">
                                          <p:cBhvr>
                                            <p:cTn id="136" dur="500"/>
                                            <p:tgtEl>
                                              <p:spTgt spid="148"/>
                                            </p:tgtEl>
                                          </p:cBhvr>
                                        </p:animEffect>
                                      </p:childTnLst>
                                    </p:cTn>
                                  </p:par>
                                </p:childTnLst>
                              </p:cTn>
                            </p:par>
                            <p:par>
                              <p:cTn id="137" fill="hold">
                                <p:stCondLst>
                                  <p:cond delay="6500"/>
                                </p:stCondLst>
                                <p:childTnLst>
                                  <p:par>
                                    <p:cTn id="138" presetID="16" presetClass="entr" presetSubtype="21" fill="hold" grpId="0" nodeType="afterEffect">
                                      <p:stCondLst>
                                        <p:cond delay="0"/>
                                      </p:stCondLst>
                                      <p:childTnLst>
                                        <p:set>
                                          <p:cBhvr>
                                            <p:cTn id="139" dur="1" fill="hold">
                                              <p:stCondLst>
                                                <p:cond delay="0"/>
                                              </p:stCondLst>
                                            </p:cTn>
                                            <p:tgtEl>
                                              <p:spTgt spid="149"/>
                                            </p:tgtEl>
                                            <p:attrNameLst>
                                              <p:attrName>style.visibility</p:attrName>
                                            </p:attrNameLst>
                                          </p:cBhvr>
                                          <p:to>
                                            <p:strVal val="visible"/>
                                          </p:to>
                                        </p:set>
                                        <p:animEffect transition="in" filter="barn(inVertical)">
                                          <p:cBhvr>
                                            <p:cTn id="140" dur="500"/>
                                            <p:tgtEl>
                                              <p:spTgt spid="149"/>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50"/>
                                            </p:tgtEl>
                                            <p:attrNameLst>
                                              <p:attrName>style.visibility</p:attrName>
                                            </p:attrNameLst>
                                          </p:cBhvr>
                                          <p:to>
                                            <p:strVal val="visible"/>
                                          </p:to>
                                        </p:set>
                                        <p:animEffect transition="in" filter="randombar(horizontal)">
                                          <p:cBhvr>
                                            <p:cTn id="143" dur="500"/>
                                            <p:tgtEl>
                                              <p:spTgt spid="150"/>
                                            </p:tgtEl>
                                          </p:cBhvr>
                                        </p:animEffect>
                                      </p:childTnLst>
                                    </p:cTn>
                                  </p:par>
                                </p:childTnLst>
                              </p:cTn>
                            </p:par>
                            <p:par>
                              <p:cTn id="144" fill="hold">
                                <p:stCondLst>
                                  <p:cond delay="7000"/>
                                </p:stCondLst>
                                <p:childTnLst>
                                  <p:par>
                                    <p:cTn id="145" presetID="16" presetClass="entr" presetSubtype="21" fill="hold" grpId="0" nodeType="afterEffect">
                                      <p:stCondLst>
                                        <p:cond delay="0"/>
                                      </p:stCondLst>
                                      <p:childTnLst>
                                        <p:set>
                                          <p:cBhvr>
                                            <p:cTn id="146" dur="1" fill="hold">
                                              <p:stCondLst>
                                                <p:cond delay="0"/>
                                              </p:stCondLst>
                                            </p:cTn>
                                            <p:tgtEl>
                                              <p:spTgt spid="151"/>
                                            </p:tgtEl>
                                            <p:attrNameLst>
                                              <p:attrName>style.visibility</p:attrName>
                                            </p:attrNameLst>
                                          </p:cBhvr>
                                          <p:to>
                                            <p:strVal val="visible"/>
                                          </p:to>
                                        </p:set>
                                        <p:animEffect transition="in" filter="barn(inVertical)">
                                          <p:cBhvr>
                                            <p:cTn id="147" dur="500"/>
                                            <p:tgtEl>
                                              <p:spTgt spid="151"/>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152"/>
                                            </p:tgtEl>
                                            <p:attrNameLst>
                                              <p:attrName>style.visibility</p:attrName>
                                            </p:attrNameLst>
                                          </p:cBhvr>
                                          <p:to>
                                            <p:strVal val="visible"/>
                                          </p:to>
                                        </p:set>
                                        <p:animEffect transition="in" filter="randombar(horizontal)">
                                          <p:cBhvr>
                                            <p:cTn id="150" dur="500"/>
                                            <p:tgtEl>
                                              <p:spTgt spid="152"/>
                                            </p:tgtEl>
                                          </p:cBhvr>
                                        </p:animEffect>
                                      </p:childTnLst>
                                    </p:cTn>
                                  </p:par>
                                </p:childTnLst>
                              </p:cTn>
                            </p:par>
                            <p:par>
                              <p:cTn id="151" fill="hold">
                                <p:stCondLst>
                                  <p:cond delay="7500"/>
                                </p:stCondLst>
                                <p:childTnLst>
                                  <p:par>
                                    <p:cTn id="152" presetID="16" presetClass="entr" presetSubtype="21" fill="hold" grpId="0" nodeType="afterEffect">
                                      <p:stCondLst>
                                        <p:cond delay="0"/>
                                      </p:stCondLst>
                                      <p:childTnLst>
                                        <p:set>
                                          <p:cBhvr>
                                            <p:cTn id="153" dur="1" fill="hold">
                                              <p:stCondLst>
                                                <p:cond delay="0"/>
                                              </p:stCondLst>
                                            </p:cTn>
                                            <p:tgtEl>
                                              <p:spTgt spid="153"/>
                                            </p:tgtEl>
                                            <p:attrNameLst>
                                              <p:attrName>style.visibility</p:attrName>
                                            </p:attrNameLst>
                                          </p:cBhvr>
                                          <p:to>
                                            <p:strVal val="visible"/>
                                          </p:to>
                                        </p:set>
                                        <p:animEffect transition="in" filter="barn(inVertical)">
                                          <p:cBhvr>
                                            <p:cTn id="154" dur="500"/>
                                            <p:tgtEl>
                                              <p:spTgt spid="153"/>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154"/>
                                            </p:tgtEl>
                                            <p:attrNameLst>
                                              <p:attrName>style.visibility</p:attrName>
                                            </p:attrNameLst>
                                          </p:cBhvr>
                                          <p:to>
                                            <p:strVal val="visible"/>
                                          </p:to>
                                        </p:set>
                                        <p:animEffect transition="in" filter="randombar(horizontal)">
                                          <p:cBhvr>
                                            <p:cTn id="157" dur="500"/>
                                            <p:tgtEl>
                                              <p:spTgt spid="154"/>
                                            </p:tgtEl>
                                          </p:cBhvr>
                                        </p:animEffect>
                                      </p:childTnLst>
                                    </p:cTn>
                                  </p:par>
                                </p:childTnLst>
                              </p:cTn>
                            </p:par>
                            <p:par>
                              <p:cTn id="158" fill="hold">
                                <p:stCondLst>
                                  <p:cond delay="8000"/>
                                </p:stCondLst>
                                <p:childTnLst>
                                  <p:par>
                                    <p:cTn id="159" presetID="16" presetClass="entr" presetSubtype="21" fill="hold" grpId="0" nodeType="afterEffect">
                                      <p:stCondLst>
                                        <p:cond delay="0"/>
                                      </p:stCondLst>
                                      <p:childTnLst>
                                        <p:set>
                                          <p:cBhvr>
                                            <p:cTn id="160" dur="1" fill="hold">
                                              <p:stCondLst>
                                                <p:cond delay="0"/>
                                              </p:stCondLst>
                                            </p:cTn>
                                            <p:tgtEl>
                                              <p:spTgt spid="155"/>
                                            </p:tgtEl>
                                            <p:attrNameLst>
                                              <p:attrName>style.visibility</p:attrName>
                                            </p:attrNameLst>
                                          </p:cBhvr>
                                          <p:to>
                                            <p:strVal val="visible"/>
                                          </p:to>
                                        </p:set>
                                        <p:animEffect transition="in" filter="barn(inVertical)">
                                          <p:cBhvr>
                                            <p:cTn id="161" dur="500"/>
                                            <p:tgtEl>
                                              <p:spTgt spid="155"/>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156"/>
                                            </p:tgtEl>
                                            <p:attrNameLst>
                                              <p:attrName>style.visibility</p:attrName>
                                            </p:attrNameLst>
                                          </p:cBhvr>
                                          <p:to>
                                            <p:strVal val="visible"/>
                                          </p:to>
                                        </p:set>
                                        <p:animEffect transition="in" filter="randombar(horizontal)">
                                          <p:cBhvr>
                                            <p:cTn id="164" dur="500"/>
                                            <p:tgtEl>
                                              <p:spTgt spid="156"/>
                                            </p:tgtEl>
                                          </p:cBhvr>
                                        </p:animEffect>
                                      </p:childTnLst>
                                    </p:cTn>
                                  </p:par>
                                </p:childTnLst>
                              </p:cTn>
                            </p:par>
                            <p:par>
                              <p:cTn id="165" fill="hold">
                                <p:stCondLst>
                                  <p:cond delay="8500"/>
                                </p:stCondLst>
                                <p:childTnLst>
                                  <p:par>
                                    <p:cTn id="166" presetID="16" presetClass="entr" presetSubtype="21"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barn(inVertical)">
                                          <p:cBhvr>
                                            <p:cTn id="168" dur="500"/>
                                            <p:tgtEl>
                                              <p:spTgt spid="157"/>
                                            </p:tgtEl>
                                          </p:cBhvr>
                                        </p:animEffect>
                                      </p:childTnLst>
                                    </p:cTn>
                                  </p:par>
                                  <p:par>
                                    <p:cTn id="169" presetID="14" presetClass="entr" presetSubtype="10"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randombar(horizontal)">
                                          <p:cBhvr>
                                            <p:cTn id="171" dur="500"/>
                                            <p:tgtEl>
                                              <p:spTgt spid="158"/>
                                            </p:tgtEl>
                                          </p:cBhvr>
                                        </p:animEffect>
                                      </p:childTnLst>
                                    </p:cTn>
                                  </p:par>
                                  <p:par>
                                    <p:cTn id="172" presetID="2" presetClass="entr" presetSubtype="1" fill="hold" grpId="0" nodeType="withEffect" p14:presetBounceEnd="81000">
                                      <p:stCondLst>
                                        <p:cond delay="0"/>
                                      </p:stCondLst>
                                      <p:childTnLst>
                                        <p:set>
                                          <p:cBhvr>
                                            <p:cTn id="173" dur="1" fill="hold">
                                              <p:stCondLst>
                                                <p:cond delay="0"/>
                                              </p:stCondLst>
                                            </p:cTn>
                                            <p:tgtEl>
                                              <p:spTgt spid="83"/>
                                            </p:tgtEl>
                                            <p:attrNameLst>
                                              <p:attrName>style.visibility</p:attrName>
                                            </p:attrNameLst>
                                          </p:cBhvr>
                                          <p:to>
                                            <p:strVal val="visible"/>
                                          </p:to>
                                        </p:set>
                                        <p:anim calcmode="lin" valueType="num" p14:bounceEnd="81000">
                                          <p:cBhvr additive="base">
                                            <p:cTn id="174" dur="1000" fill="hold"/>
                                            <p:tgtEl>
                                              <p:spTgt spid="83"/>
                                            </p:tgtEl>
                                            <p:attrNameLst>
                                              <p:attrName>ppt_x</p:attrName>
                                            </p:attrNameLst>
                                          </p:cBhvr>
                                          <p:tavLst>
                                            <p:tav tm="0">
                                              <p:val>
                                                <p:strVal val="#ppt_x"/>
                                              </p:val>
                                            </p:tav>
                                            <p:tav tm="100000">
                                              <p:val>
                                                <p:strVal val="#ppt_x"/>
                                              </p:val>
                                            </p:tav>
                                          </p:tavLst>
                                        </p:anim>
                                        <p:anim calcmode="lin" valueType="num" p14:bounceEnd="81000">
                                          <p:cBhvr additive="base">
                                            <p:cTn id="175" dur="1000" fill="hold"/>
                                            <p:tgtEl>
                                              <p:spTgt spid="83"/>
                                            </p:tgtEl>
                                            <p:attrNameLst>
                                              <p:attrName>ppt_y</p:attrName>
                                            </p:attrNameLst>
                                          </p:cBhvr>
                                          <p:tavLst>
                                            <p:tav tm="0">
                                              <p:val>
                                                <p:strVal val="0-#ppt_h/2"/>
                                              </p:val>
                                            </p:tav>
                                            <p:tav tm="100000">
                                              <p:val>
                                                <p:strVal val="#ppt_y"/>
                                              </p:val>
                                            </p:tav>
                                          </p:tavLst>
                                        </p:anim>
                                      </p:childTnLst>
                                    </p:cTn>
                                  </p:par>
                                  <p:par>
                                    <p:cTn id="176" presetID="2" presetClass="entr" presetSubtype="1" fill="hold" grpId="0" nodeType="withEffect" p14:presetBounceEnd="81000">
                                      <p:stCondLst>
                                        <p:cond delay="0"/>
                                      </p:stCondLst>
                                      <p:childTnLst>
                                        <p:set>
                                          <p:cBhvr>
                                            <p:cTn id="177" dur="1" fill="hold">
                                              <p:stCondLst>
                                                <p:cond delay="0"/>
                                              </p:stCondLst>
                                            </p:cTn>
                                            <p:tgtEl>
                                              <p:spTgt spid="84"/>
                                            </p:tgtEl>
                                            <p:attrNameLst>
                                              <p:attrName>style.visibility</p:attrName>
                                            </p:attrNameLst>
                                          </p:cBhvr>
                                          <p:to>
                                            <p:strVal val="visible"/>
                                          </p:to>
                                        </p:set>
                                        <p:anim calcmode="lin" valueType="num" p14:bounceEnd="81000">
                                          <p:cBhvr additive="base">
                                            <p:cTn id="178" dur="1000" fill="hold"/>
                                            <p:tgtEl>
                                              <p:spTgt spid="84"/>
                                            </p:tgtEl>
                                            <p:attrNameLst>
                                              <p:attrName>ppt_x</p:attrName>
                                            </p:attrNameLst>
                                          </p:cBhvr>
                                          <p:tavLst>
                                            <p:tav tm="0">
                                              <p:val>
                                                <p:strVal val="#ppt_x"/>
                                              </p:val>
                                            </p:tav>
                                            <p:tav tm="100000">
                                              <p:val>
                                                <p:strVal val="#ppt_x"/>
                                              </p:val>
                                            </p:tav>
                                          </p:tavLst>
                                        </p:anim>
                                        <p:anim calcmode="lin" valueType="num" p14:bounceEnd="81000">
                                          <p:cBhvr additive="base">
                                            <p:cTn id="179" dur="1000" fill="hold"/>
                                            <p:tgtEl>
                                              <p:spTgt spid="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3" grpId="0" animBg="1"/>
          <p:bldP spid="107" grpId="0" animBg="1"/>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83" grpId="0"/>
          <p:bldP spid="8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anim calcmode="lin" valueType="num">
                                          <p:cBhvr additive="base">
                                            <p:cTn id="11" dur="500" fill="hold"/>
                                            <p:tgtEl>
                                              <p:spTgt spid="165"/>
                                            </p:tgtEl>
                                            <p:attrNameLst>
                                              <p:attrName>ppt_x</p:attrName>
                                            </p:attrNameLst>
                                          </p:cBhvr>
                                          <p:tavLst>
                                            <p:tav tm="0">
                                              <p:val>
                                                <p:strVal val="#ppt_x"/>
                                              </p:val>
                                            </p:tav>
                                            <p:tav tm="100000">
                                              <p:val>
                                                <p:strVal val="#ppt_x"/>
                                              </p:val>
                                            </p:tav>
                                          </p:tavLst>
                                        </p:anim>
                                        <p:anim calcmode="lin" valueType="num">
                                          <p:cBhvr additive="base">
                                            <p:cTn id="12" dur="500" fill="hold"/>
                                            <p:tgtEl>
                                              <p:spTgt spid="165"/>
                                            </p:tgtEl>
                                            <p:attrNameLst>
                                              <p:attrName>ppt_y</p:attrName>
                                            </p:attrNameLst>
                                          </p:cBhvr>
                                          <p:tavLst>
                                            <p:tav tm="0">
                                              <p:val>
                                                <p:strVal val="1+#ppt_h/2"/>
                                              </p:val>
                                            </p:tav>
                                            <p:tav tm="100000">
                                              <p:val>
                                                <p:strVal val="#ppt_y"/>
                                              </p:val>
                                            </p:tav>
                                          </p:tavLst>
                                        </p:anim>
                                      </p:childTnLst>
                                    </p:cTn>
                                  </p:par>
                                  <p:par>
                                    <p:cTn id="13" presetID="63" presetClass="path" presetSubtype="0" fill="hold" nodeType="withEffect">
                                      <p:stCondLst>
                                        <p:cond delay="500"/>
                                      </p:stCondLst>
                                      <p:childTnLst>
                                        <p:animMotion origin="layout" path="M 5E-6 0.00617 L 0.25001 0.00617 " pathEditMode="relative" rAng="0" ptsTypes="AA">
                                          <p:cBhvr>
                                            <p:cTn id="14" dur="500" fill="hold"/>
                                            <p:tgtEl>
                                              <p:spTgt spid="164"/>
                                            </p:tgtEl>
                                            <p:attrNameLst>
                                              <p:attrName>ppt_x</p:attrName>
                                              <p:attrName>ppt_y</p:attrName>
                                            </p:attrNameLst>
                                          </p:cBhvr>
                                          <p:rCtr x="12500" y="0"/>
                                        </p:animMotion>
                                      </p:childTnLst>
                                    </p:cTn>
                                  </p:par>
                                  <p:par>
                                    <p:cTn id="15" presetID="35" presetClass="path" presetSubtype="0" fill="hold" nodeType="withEffect">
                                      <p:stCondLst>
                                        <p:cond delay="500"/>
                                      </p:stCondLst>
                                      <p:childTnLst>
                                        <p:animMotion origin="layout" path="M -8.33333E-7 -1.85185E-6 L -0.25 -1.85185E-6 " pathEditMode="relative" rAng="0" ptsTypes="AA">
                                          <p:cBhvr>
                                            <p:cTn id="16" dur="500" fill="hold"/>
                                            <p:tgtEl>
                                              <p:spTgt spid="165"/>
                                            </p:tgtEl>
                                            <p:attrNameLst>
                                              <p:attrName>ppt_x</p:attrName>
                                              <p:attrName>ppt_y</p:attrName>
                                            </p:attrNameLst>
                                          </p:cBhvr>
                                          <p:rCtr x="-12500" y="0"/>
                                        </p:animMotion>
                                      </p:childTnLst>
                                    </p:cTn>
                                  </p:par>
                                  <p:par>
                                    <p:cTn id="17" presetID="10" presetClass="exit" presetSubtype="0" fill="hold" nodeType="withEffect">
                                      <p:stCondLst>
                                        <p:cond delay="700"/>
                                      </p:stCondLst>
                                      <p:childTnLst>
                                        <p:animEffect transition="out" filter="fade">
                                          <p:cBhvr>
                                            <p:cTn id="18" dur="300"/>
                                            <p:tgtEl>
                                              <p:spTgt spid="165"/>
                                            </p:tgtEl>
                                          </p:cBhvr>
                                        </p:animEffect>
                                        <p:set>
                                          <p:cBhvr>
                                            <p:cTn id="19" dur="1" fill="hold">
                                              <p:stCondLst>
                                                <p:cond delay="299"/>
                                              </p:stCondLst>
                                            </p:cTn>
                                            <p:tgtEl>
                                              <p:spTgt spid="165"/>
                                            </p:tgtEl>
                                            <p:attrNameLst>
                                              <p:attrName>style.visibility</p:attrName>
                                            </p:attrNameLst>
                                          </p:cBhvr>
                                          <p:to>
                                            <p:strVal val="hidden"/>
                                          </p:to>
                                        </p:set>
                                      </p:childTnLst>
                                    </p:cTn>
                                  </p:par>
                                  <p:par>
                                    <p:cTn id="20" presetID="10" presetClass="exit" presetSubtype="0" fill="hold" nodeType="withEffect">
                                      <p:stCondLst>
                                        <p:cond delay="700"/>
                                      </p:stCondLst>
                                      <p:childTnLst>
                                        <p:animEffect transition="out" filter="fade">
                                          <p:cBhvr>
                                            <p:cTn id="21" dur="300"/>
                                            <p:tgtEl>
                                              <p:spTgt spid="164"/>
                                            </p:tgtEl>
                                          </p:cBhvr>
                                        </p:animEffect>
                                        <p:set>
                                          <p:cBhvr>
                                            <p:cTn id="22" dur="1" fill="hold">
                                              <p:stCondLst>
                                                <p:cond delay="299"/>
                                              </p:stCondLst>
                                            </p:cTn>
                                            <p:tgtEl>
                                              <p:spTgt spid="164"/>
                                            </p:tgtEl>
                                            <p:attrNameLst>
                                              <p:attrName>style.visibility</p:attrName>
                                            </p:attrNameLst>
                                          </p:cBhvr>
                                          <p:to>
                                            <p:strVal val="hidden"/>
                                          </p:to>
                                        </p:set>
                                      </p:childTnLst>
                                    </p:cTn>
                                  </p:par>
                                  <p:par>
                                    <p:cTn id="23" presetID="53" presetClass="entr" presetSubtype="16" fill="hold" nodeType="withEffect">
                                      <p:stCondLst>
                                        <p:cond delay="70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fill="hold"/>
                                            <p:tgtEl>
                                              <p:spTgt spid="104"/>
                                            </p:tgtEl>
                                            <p:attrNameLst>
                                              <p:attrName>ppt_w</p:attrName>
                                            </p:attrNameLst>
                                          </p:cBhvr>
                                          <p:tavLst>
                                            <p:tav tm="0">
                                              <p:val>
                                                <p:fltVal val="0"/>
                                              </p:val>
                                            </p:tav>
                                            <p:tav tm="100000">
                                              <p:val>
                                                <p:strVal val="#ppt_w"/>
                                              </p:val>
                                            </p:tav>
                                          </p:tavLst>
                                        </p:anim>
                                        <p:anim calcmode="lin" valueType="num">
                                          <p:cBhvr>
                                            <p:cTn id="26" dur="500" fill="hold"/>
                                            <p:tgtEl>
                                              <p:spTgt spid="104"/>
                                            </p:tgtEl>
                                            <p:attrNameLst>
                                              <p:attrName>ppt_h</p:attrName>
                                            </p:attrNameLst>
                                          </p:cBhvr>
                                          <p:tavLst>
                                            <p:tav tm="0">
                                              <p:val>
                                                <p:fltVal val="0"/>
                                              </p:val>
                                            </p:tav>
                                            <p:tav tm="100000">
                                              <p:val>
                                                <p:strVal val="#ppt_h"/>
                                              </p:val>
                                            </p:tav>
                                          </p:tavLst>
                                        </p:anim>
                                        <p:animEffect transition="in" filter="fade">
                                          <p:cBhvr>
                                            <p:cTn id="27" dur="500"/>
                                            <p:tgtEl>
                                              <p:spTgt spid="104"/>
                                            </p:tgtEl>
                                          </p:cBhvr>
                                        </p:animEffect>
                                      </p:childTnLst>
                                    </p:cTn>
                                  </p:par>
                                  <p:par>
                                    <p:cTn id="28" presetID="21" presetClass="entr" presetSubtype="1" fill="hold" grpId="0" nodeType="withEffect">
                                      <p:stCondLst>
                                        <p:cond delay="700"/>
                                      </p:stCondLst>
                                      <p:childTnLst>
                                        <p:set>
                                          <p:cBhvr>
                                            <p:cTn id="29" dur="1" fill="hold">
                                              <p:stCondLst>
                                                <p:cond delay="0"/>
                                              </p:stCondLst>
                                            </p:cTn>
                                            <p:tgtEl>
                                              <p:spTgt spid="107"/>
                                            </p:tgtEl>
                                            <p:attrNameLst>
                                              <p:attrName>style.visibility</p:attrName>
                                            </p:attrNameLst>
                                          </p:cBhvr>
                                          <p:to>
                                            <p:strVal val="visible"/>
                                          </p:to>
                                        </p:set>
                                        <p:animEffect transition="in" filter="wheel(1)">
                                          <p:cBhvr>
                                            <p:cTn id="30" dur="1000"/>
                                            <p:tgtEl>
                                              <p:spTgt spid="10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59"/>
                                            </p:tgtEl>
                                            <p:attrNameLst>
                                              <p:attrName>style.visibility</p:attrName>
                                            </p:attrNameLst>
                                          </p:cBhvr>
                                          <p:to>
                                            <p:strVal val="visible"/>
                                          </p:to>
                                        </p:set>
                                        <p:animEffect transition="in" filter="wipe(left)">
                                          <p:cBhvr>
                                            <p:cTn id="34" dur="500"/>
                                            <p:tgtEl>
                                              <p:spTgt spid="159"/>
                                            </p:tgtEl>
                                          </p:cBhvr>
                                        </p:animEffect>
                                      </p:childTnLst>
                                    </p:cTn>
                                  </p:par>
                                </p:childTnLst>
                              </p:cTn>
                            </p:par>
                            <p:par>
                              <p:cTn id="35" fill="hold">
                                <p:stCondLst>
                                  <p:cond delay="1000"/>
                                </p:stCondLst>
                                <p:childTnLst>
                                  <p:par>
                                    <p:cTn id="36" presetID="47"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300"/>
                                            <p:tgtEl>
                                              <p:spTgt spid="103"/>
                                            </p:tgtEl>
                                          </p:cBhvr>
                                        </p:animEffect>
                                        <p:anim calcmode="lin" valueType="num">
                                          <p:cBhvr>
                                            <p:cTn id="39" dur="300" fill="hold"/>
                                            <p:tgtEl>
                                              <p:spTgt spid="103"/>
                                            </p:tgtEl>
                                            <p:attrNameLst>
                                              <p:attrName>ppt_x</p:attrName>
                                            </p:attrNameLst>
                                          </p:cBhvr>
                                          <p:tavLst>
                                            <p:tav tm="0">
                                              <p:val>
                                                <p:strVal val="#ppt_x"/>
                                              </p:val>
                                            </p:tav>
                                            <p:tav tm="100000">
                                              <p:val>
                                                <p:strVal val="#ppt_x"/>
                                              </p:val>
                                            </p:tav>
                                          </p:tavLst>
                                        </p:anim>
                                        <p:anim calcmode="lin" valueType="num">
                                          <p:cBhvr>
                                            <p:cTn id="40" dur="300" fill="hold"/>
                                            <p:tgtEl>
                                              <p:spTgt spid="103"/>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2" fill="hold"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right)">
                                          <p:cBhvr>
                                            <p:cTn id="44" dur="500"/>
                                            <p:tgtEl>
                                              <p:spTgt spid="97"/>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wipe(left)">
                                          <p:cBhvr>
                                            <p:cTn id="48" dur="500"/>
                                            <p:tgtEl>
                                              <p:spTgt spid="100"/>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108"/>
                                            </p:tgtEl>
                                            <p:attrNameLst>
                                              <p:attrName>style.visibility</p:attrName>
                                            </p:attrNameLst>
                                          </p:cBhvr>
                                          <p:to>
                                            <p:strVal val="visible"/>
                                          </p:to>
                                        </p:set>
                                        <p:anim calcmode="lin" valueType="num">
                                          <p:cBhvr>
                                            <p:cTn id="52" dur="500" fill="hold"/>
                                            <p:tgtEl>
                                              <p:spTgt spid="108"/>
                                            </p:tgtEl>
                                            <p:attrNameLst>
                                              <p:attrName>ppt_w</p:attrName>
                                            </p:attrNameLst>
                                          </p:cBhvr>
                                          <p:tavLst>
                                            <p:tav tm="0">
                                              <p:val>
                                                <p:fltVal val="0"/>
                                              </p:val>
                                            </p:tav>
                                            <p:tav tm="100000">
                                              <p:val>
                                                <p:strVal val="#ppt_w"/>
                                              </p:val>
                                            </p:tav>
                                          </p:tavLst>
                                        </p:anim>
                                        <p:anim calcmode="lin" valueType="num">
                                          <p:cBhvr>
                                            <p:cTn id="53" dur="500" fill="hold"/>
                                            <p:tgtEl>
                                              <p:spTgt spid="108"/>
                                            </p:tgtEl>
                                            <p:attrNameLst>
                                              <p:attrName>ppt_h</p:attrName>
                                            </p:attrNameLst>
                                          </p:cBhvr>
                                          <p:tavLst>
                                            <p:tav tm="0">
                                              <p:val>
                                                <p:fltVal val="0"/>
                                              </p:val>
                                            </p:tav>
                                            <p:tav tm="100000">
                                              <p:val>
                                                <p:strVal val="#ppt_h"/>
                                              </p:val>
                                            </p:tav>
                                          </p:tavLst>
                                        </p:anim>
                                        <p:animEffect transition="in" filter="fade">
                                          <p:cBhvr>
                                            <p:cTn id="54" dur="500"/>
                                            <p:tgtEl>
                                              <p:spTgt spid="108"/>
                                            </p:tgtEl>
                                          </p:cBhvr>
                                        </p:animEffect>
                                      </p:childTnLst>
                                    </p:cTn>
                                  </p:par>
                                  <p:par>
                                    <p:cTn id="55" presetID="53" presetClass="entr" presetSubtype="16"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anim calcmode="lin" valueType="num">
                                          <p:cBhvr>
                                            <p:cTn id="57" dur="500" fill="hold"/>
                                            <p:tgtEl>
                                              <p:spTgt spid="111"/>
                                            </p:tgtEl>
                                            <p:attrNameLst>
                                              <p:attrName>ppt_w</p:attrName>
                                            </p:attrNameLst>
                                          </p:cBhvr>
                                          <p:tavLst>
                                            <p:tav tm="0">
                                              <p:val>
                                                <p:fltVal val="0"/>
                                              </p:val>
                                            </p:tav>
                                            <p:tav tm="100000">
                                              <p:val>
                                                <p:strVal val="#ppt_w"/>
                                              </p:val>
                                            </p:tav>
                                          </p:tavLst>
                                        </p:anim>
                                        <p:anim calcmode="lin" valueType="num">
                                          <p:cBhvr>
                                            <p:cTn id="58" dur="500" fill="hold"/>
                                            <p:tgtEl>
                                              <p:spTgt spid="111"/>
                                            </p:tgtEl>
                                            <p:attrNameLst>
                                              <p:attrName>ppt_h</p:attrName>
                                            </p:attrNameLst>
                                          </p:cBhvr>
                                          <p:tavLst>
                                            <p:tav tm="0">
                                              <p:val>
                                                <p:fltVal val="0"/>
                                              </p:val>
                                            </p:tav>
                                            <p:tav tm="100000">
                                              <p:val>
                                                <p:strVal val="#ppt_h"/>
                                              </p:val>
                                            </p:tav>
                                          </p:tavLst>
                                        </p:anim>
                                        <p:animEffect transition="in" filter="fade">
                                          <p:cBhvr>
                                            <p:cTn id="59" dur="500"/>
                                            <p:tgtEl>
                                              <p:spTgt spid="111"/>
                                            </p:tgtEl>
                                          </p:cBhvr>
                                        </p:animEffect>
                                      </p:childTnLst>
                                    </p:cTn>
                                  </p:par>
                                  <p:par>
                                    <p:cTn id="60" presetID="53" presetClass="entr" presetSubtype="16" fill="hold" nodeType="with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53" presetClass="entr" presetSubtype="16"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anim calcmode="lin" valueType="num">
                                          <p:cBhvr>
                                            <p:cTn id="67" dur="500" fill="hold"/>
                                            <p:tgtEl>
                                              <p:spTgt spid="117"/>
                                            </p:tgtEl>
                                            <p:attrNameLst>
                                              <p:attrName>ppt_w</p:attrName>
                                            </p:attrNameLst>
                                          </p:cBhvr>
                                          <p:tavLst>
                                            <p:tav tm="0">
                                              <p:val>
                                                <p:fltVal val="0"/>
                                              </p:val>
                                            </p:tav>
                                            <p:tav tm="100000">
                                              <p:val>
                                                <p:strVal val="#ppt_w"/>
                                              </p:val>
                                            </p:tav>
                                          </p:tavLst>
                                        </p:anim>
                                        <p:anim calcmode="lin" valueType="num">
                                          <p:cBhvr>
                                            <p:cTn id="68" dur="500" fill="hold"/>
                                            <p:tgtEl>
                                              <p:spTgt spid="117"/>
                                            </p:tgtEl>
                                            <p:attrNameLst>
                                              <p:attrName>ppt_h</p:attrName>
                                            </p:attrNameLst>
                                          </p:cBhvr>
                                          <p:tavLst>
                                            <p:tav tm="0">
                                              <p:val>
                                                <p:fltVal val="0"/>
                                              </p:val>
                                            </p:tav>
                                            <p:tav tm="100000">
                                              <p:val>
                                                <p:strVal val="#ppt_h"/>
                                              </p:val>
                                            </p:tav>
                                          </p:tavLst>
                                        </p:anim>
                                        <p:animEffect transition="in" filter="fade">
                                          <p:cBhvr>
                                            <p:cTn id="69" dur="500"/>
                                            <p:tgtEl>
                                              <p:spTgt spid="117"/>
                                            </p:tgtEl>
                                          </p:cBhvr>
                                        </p:animEffect>
                                      </p:childTnLst>
                                    </p:cTn>
                                  </p:par>
                                </p:childTnLst>
                              </p:cTn>
                            </p:par>
                            <p:par>
                              <p:cTn id="70" fill="hold">
                                <p:stCondLst>
                                  <p:cond delay="3000"/>
                                </p:stCondLst>
                                <p:childTnLst>
                                  <p:par>
                                    <p:cTn id="71" presetID="22" presetClass="entr" presetSubtype="8" fill="hold" grpId="0" nodeType="afterEffect">
                                      <p:stCondLst>
                                        <p:cond delay="0"/>
                                      </p:stCondLst>
                                      <p:childTnLst>
                                        <p:set>
                                          <p:cBhvr>
                                            <p:cTn id="72" dur="1" fill="hold">
                                              <p:stCondLst>
                                                <p:cond delay="0"/>
                                              </p:stCondLst>
                                            </p:cTn>
                                            <p:tgtEl>
                                              <p:spTgt spid="160"/>
                                            </p:tgtEl>
                                            <p:attrNameLst>
                                              <p:attrName>style.visibility</p:attrName>
                                            </p:attrNameLst>
                                          </p:cBhvr>
                                          <p:to>
                                            <p:strVal val="visible"/>
                                          </p:to>
                                        </p:set>
                                        <p:animEffect transition="in" filter="wipe(left)">
                                          <p:cBhvr>
                                            <p:cTn id="73" dur="500"/>
                                            <p:tgtEl>
                                              <p:spTgt spid="160"/>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500"/>
                                            <p:tgtEl>
                                              <p:spTgt spid="161"/>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62"/>
                                            </p:tgtEl>
                                            <p:attrNameLst>
                                              <p:attrName>style.visibility</p:attrName>
                                            </p:attrNameLst>
                                          </p:cBhvr>
                                          <p:to>
                                            <p:strVal val="visible"/>
                                          </p:to>
                                        </p:set>
                                        <p:animEffect transition="in" filter="wipe(left)">
                                          <p:cBhvr>
                                            <p:cTn id="79" dur="500"/>
                                            <p:tgtEl>
                                              <p:spTgt spid="16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63"/>
                                            </p:tgtEl>
                                            <p:attrNameLst>
                                              <p:attrName>style.visibility</p:attrName>
                                            </p:attrNameLst>
                                          </p:cBhvr>
                                          <p:to>
                                            <p:strVal val="visible"/>
                                          </p:to>
                                        </p:set>
                                        <p:animEffect transition="in" filter="wipe(left)">
                                          <p:cBhvr>
                                            <p:cTn id="82" dur="500"/>
                                            <p:tgtEl>
                                              <p:spTgt spid="163"/>
                                            </p:tgtEl>
                                          </p:cBhvr>
                                        </p:animEffect>
                                      </p:childTnLst>
                                    </p:cTn>
                                  </p:par>
                                </p:childTnLst>
                              </p:cTn>
                            </p:par>
                            <p:par>
                              <p:cTn id="83" fill="hold">
                                <p:stCondLst>
                                  <p:cond delay="3500"/>
                                </p:stCondLst>
                                <p:childTnLst>
                                  <p:par>
                                    <p:cTn id="84" presetID="22" presetClass="entr" presetSubtype="2" fill="hold"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childTnLst>
                              </p:cTn>
                            </p:par>
                            <p:par>
                              <p:cTn id="87" fill="hold">
                                <p:stCondLst>
                                  <p:cond delay="4000"/>
                                </p:stCondLst>
                                <p:childTnLst>
                                  <p:par>
                                    <p:cTn id="88" presetID="22" presetClass="entr" presetSubtype="8"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wipe(left)">
                                          <p:cBhvr>
                                            <p:cTn id="90" dur="500"/>
                                            <p:tgtEl>
                                              <p:spTgt spid="91"/>
                                            </p:tgtEl>
                                          </p:cBhvr>
                                        </p:animEffect>
                                      </p:childTnLst>
                                    </p:cTn>
                                  </p:par>
                                </p:childTnLst>
                              </p:cTn>
                            </p:par>
                            <p:par>
                              <p:cTn id="91" fill="hold">
                                <p:stCondLst>
                                  <p:cond delay="4500"/>
                                </p:stCondLst>
                                <p:childTnLst>
                                  <p:par>
                                    <p:cTn id="92" presetID="14" presetClass="entr" presetSubtype="10" fill="hold" nodeType="afterEffect">
                                      <p:stCondLst>
                                        <p:cond delay="0"/>
                                      </p:stCondLst>
                                      <p:childTnLst>
                                        <p:set>
                                          <p:cBhvr>
                                            <p:cTn id="93" dur="1" fill="hold">
                                              <p:stCondLst>
                                                <p:cond delay="0"/>
                                              </p:stCondLst>
                                            </p:cTn>
                                            <p:tgtEl>
                                              <p:spTgt spid="120"/>
                                            </p:tgtEl>
                                            <p:attrNameLst>
                                              <p:attrName>style.visibility</p:attrName>
                                            </p:attrNameLst>
                                          </p:cBhvr>
                                          <p:to>
                                            <p:strVal val="visible"/>
                                          </p:to>
                                        </p:set>
                                        <p:animEffect transition="in" filter="randombar(horizontal)">
                                          <p:cBhvr>
                                            <p:cTn id="94" dur="500"/>
                                            <p:tgtEl>
                                              <p:spTgt spid="120"/>
                                            </p:tgtEl>
                                          </p:cBhvr>
                                        </p:animEffect>
                                      </p:childTnLst>
                                    </p:cTn>
                                  </p:par>
                                  <p:par>
                                    <p:cTn id="95" presetID="14" presetClass="entr" presetSubtype="10" fill="hold" nodeType="withEffect">
                                      <p:stCondLst>
                                        <p:cond delay="0"/>
                                      </p:stCondLst>
                                      <p:childTnLst>
                                        <p:set>
                                          <p:cBhvr>
                                            <p:cTn id="96" dur="1" fill="hold">
                                              <p:stCondLst>
                                                <p:cond delay="0"/>
                                              </p:stCondLst>
                                            </p:cTn>
                                            <p:tgtEl>
                                              <p:spTgt spid="123"/>
                                            </p:tgtEl>
                                            <p:attrNameLst>
                                              <p:attrName>style.visibility</p:attrName>
                                            </p:attrNameLst>
                                          </p:cBhvr>
                                          <p:to>
                                            <p:strVal val="visible"/>
                                          </p:to>
                                        </p:set>
                                        <p:animEffect transition="in" filter="randombar(horizontal)">
                                          <p:cBhvr>
                                            <p:cTn id="97" dur="500"/>
                                            <p:tgtEl>
                                              <p:spTgt spid="123"/>
                                            </p:tgtEl>
                                          </p:cBhvr>
                                        </p:animEffect>
                                      </p:childTnLst>
                                    </p:cTn>
                                  </p:par>
                                  <p:par>
                                    <p:cTn id="98" presetID="14" presetClass="entr" presetSubtype="10" fill="hold" nodeType="withEffect">
                                      <p:stCondLst>
                                        <p:cond delay="0"/>
                                      </p:stCondLst>
                                      <p:childTnLst>
                                        <p:set>
                                          <p:cBhvr>
                                            <p:cTn id="99" dur="1" fill="hold">
                                              <p:stCondLst>
                                                <p:cond delay="0"/>
                                              </p:stCondLst>
                                            </p:cTn>
                                            <p:tgtEl>
                                              <p:spTgt spid="126"/>
                                            </p:tgtEl>
                                            <p:attrNameLst>
                                              <p:attrName>style.visibility</p:attrName>
                                            </p:attrNameLst>
                                          </p:cBhvr>
                                          <p:to>
                                            <p:strVal val="visible"/>
                                          </p:to>
                                        </p:set>
                                        <p:animEffect transition="in" filter="randombar(horizontal)">
                                          <p:cBhvr>
                                            <p:cTn id="100" dur="500"/>
                                            <p:tgtEl>
                                              <p:spTgt spid="126"/>
                                            </p:tgtEl>
                                          </p:cBhvr>
                                        </p:animEffect>
                                      </p:childTnLst>
                                    </p:cTn>
                                  </p:par>
                                  <p:par>
                                    <p:cTn id="101" presetID="14" presetClass="entr" presetSubtype="10" fill="hold" nodeType="with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randombar(horizontal)">
                                          <p:cBhvr>
                                            <p:cTn id="103" dur="500"/>
                                            <p:tgtEl>
                                              <p:spTgt spid="129"/>
                                            </p:tgtEl>
                                          </p:cBhvr>
                                        </p:animEffect>
                                      </p:childTnLst>
                                    </p:cTn>
                                  </p:par>
                                  <p:par>
                                    <p:cTn id="104" presetID="14" presetClass="entr" presetSubtype="10" fill="hold" nodeType="withEffect">
                                      <p:stCondLst>
                                        <p:cond delay="0"/>
                                      </p:stCondLst>
                                      <p:childTnLst>
                                        <p:set>
                                          <p:cBhvr>
                                            <p:cTn id="105" dur="1" fill="hold">
                                              <p:stCondLst>
                                                <p:cond delay="0"/>
                                              </p:stCondLst>
                                            </p:cTn>
                                            <p:tgtEl>
                                              <p:spTgt spid="132"/>
                                            </p:tgtEl>
                                            <p:attrNameLst>
                                              <p:attrName>style.visibility</p:attrName>
                                            </p:attrNameLst>
                                          </p:cBhvr>
                                          <p:to>
                                            <p:strVal val="visible"/>
                                          </p:to>
                                        </p:set>
                                        <p:animEffect transition="in" filter="randombar(horizontal)">
                                          <p:cBhvr>
                                            <p:cTn id="106" dur="500"/>
                                            <p:tgtEl>
                                              <p:spTgt spid="132"/>
                                            </p:tgtEl>
                                          </p:cBhvr>
                                        </p:animEffect>
                                      </p:childTnLst>
                                    </p:cTn>
                                  </p:par>
                                  <p:par>
                                    <p:cTn id="107" presetID="14" presetClass="entr" presetSubtype="1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randombar(horizontal)">
                                          <p:cBhvr>
                                            <p:cTn id="109" dur="500"/>
                                            <p:tgtEl>
                                              <p:spTgt spid="135"/>
                                            </p:tgtEl>
                                          </p:cBhvr>
                                        </p:animEffect>
                                      </p:childTnLst>
                                    </p:cTn>
                                  </p:par>
                                  <p:par>
                                    <p:cTn id="110" presetID="14" presetClass="entr" presetSubtype="10" fill="hold" nodeType="withEffect">
                                      <p:stCondLst>
                                        <p:cond delay="0"/>
                                      </p:stCondLst>
                                      <p:childTnLst>
                                        <p:set>
                                          <p:cBhvr>
                                            <p:cTn id="111" dur="1" fill="hold">
                                              <p:stCondLst>
                                                <p:cond delay="0"/>
                                              </p:stCondLst>
                                            </p:cTn>
                                            <p:tgtEl>
                                              <p:spTgt spid="138"/>
                                            </p:tgtEl>
                                            <p:attrNameLst>
                                              <p:attrName>style.visibility</p:attrName>
                                            </p:attrNameLst>
                                          </p:cBhvr>
                                          <p:to>
                                            <p:strVal val="visible"/>
                                          </p:to>
                                        </p:set>
                                        <p:animEffect transition="in" filter="randombar(horizontal)">
                                          <p:cBhvr>
                                            <p:cTn id="112" dur="500"/>
                                            <p:tgtEl>
                                              <p:spTgt spid="138"/>
                                            </p:tgtEl>
                                          </p:cBhvr>
                                        </p:animEffect>
                                      </p:childTnLst>
                                    </p:cTn>
                                  </p:par>
                                  <p:par>
                                    <p:cTn id="113" presetID="14" presetClass="entr" presetSubtype="10" fill="hold" nodeType="withEffect">
                                      <p:stCondLst>
                                        <p:cond delay="0"/>
                                      </p:stCondLst>
                                      <p:childTnLst>
                                        <p:set>
                                          <p:cBhvr>
                                            <p:cTn id="114" dur="1" fill="hold">
                                              <p:stCondLst>
                                                <p:cond delay="0"/>
                                              </p:stCondLst>
                                            </p:cTn>
                                            <p:tgtEl>
                                              <p:spTgt spid="141"/>
                                            </p:tgtEl>
                                            <p:attrNameLst>
                                              <p:attrName>style.visibility</p:attrName>
                                            </p:attrNameLst>
                                          </p:cBhvr>
                                          <p:to>
                                            <p:strVal val="visible"/>
                                          </p:to>
                                        </p:set>
                                        <p:animEffect transition="in" filter="randombar(horizontal)">
                                          <p:cBhvr>
                                            <p:cTn id="115" dur="500"/>
                                            <p:tgtEl>
                                              <p:spTgt spid="141"/>
                                            </p:tgtEl>
                                          </p:cBhvr>
                                        </p:animEffect>
                                      </p:childTnLst>
                                    </p:cTn>
                                  </p:par>
                                </p:childTnLst>
                              </p:cTn>
                            </p:par>
                            <p:par>
                              <p:cTn id="116" fill="hold">
                                <p:stCondLst>
                                  <p:cond delay="5000"/>
                                </p:stCondLst>
                                <p:childTnLst>
                                  <p:par>
                                    <p:cTn id="117" presetID="16" presetClass="entr" presetSubtype="21" fill="hold" grpId="0" nodeType="afterEffect">
                                      <p:stCondLst>
                                        <p:cond delay="0"/>
                                      </p:stCondLst>
                                      <p:childTnLst>
                                        <p:set>
                                          <p:cBhvr>
                                            <p:cTn id="118" dur="1" fill="hold">
                                              <p:stCondLst>
                                                <p:cond delay="0"/>
                                              </p:stCondLst>
                                            </p:cTn>
                                            <p:tgtEl>
                                              <p:spTgt spid="96"/>
                                            </p:tgtEl>
                                            <p:attrNameLst>
                                              <p:attrName>style.visibility</p:attrName>
                                            </p:attrNameLst>
                                          </p:cBhvr>
                                          <p:to>
                                            <p:strVal val="visible"/>
                                          </p:to>
                                        </p:set>
                                        <p:animEffect transition="in" filter="barn(inVertical)">
                                          <p:cBhvr>
                                            <p:cTn id="119" dur="500"/>
                                            <p:tgtEl>
                                              <p:spTgt spid="9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144"/>
                                            </p:tgtEl>
                                            <p:attrNameLst>
                                              <p:attrName>style.visibility</p:attrName>
                                            </p:attrNameLst>
                                          </p:cBhvr>
                                          <p:to>
                                            <p:strVal val="visible"/>
                                          </p:to>
                                        </p:set>
                                        <p:animEffect transition="in" filter="randombar(horizontal)">
                                          <p:cBhvr>
                                            <p:cTn id="122" dur="500"/>
                                            <p:tgtEl>
                                              <p:spTgt spid="144"/>
                                            </p:tgtEl>
                                          </p:cBhvr>
                                        </p:animEffect>
                                      </p:childTnLst>
                                    </p:cTn>
                                  </p:par>
                                </p:childTnLst>
                              </p:cTn>
                            </p:par>
                            <p:par>
                              <p:cTn id="123" fill="hold">
                                <p:stCondLst>
                                  <p:cond delay="5500"/>
                                </p:stCondLst>
                                <p:childTnLst>
                                  <p:par>
                                    <p:cTn id="124" presetID="16" presetClass="entr" presetSubtype="21" fill="hold" grpId="0" nodeType="afterEffect">
                                      <p:stCondLst>
                                        <p:cond delay="0"/>
                                      </p:stCondLst>
                                      <p:childTnLst>
                                        <p:set>
                                          <p:cBhvr>
                                            <p:cTn id="125" dur="1" fill="hold">
                                              <p:stCondLst>
                                                <p:cond delay="0"/>
                                              </p:stCondLst>
                                            </p:cTn>
                                            <p:tgtEl>
                                              <p:spTgt spid="145"/>
                                            </p:tgtEl>
                                            <p:attrNameLst>
                                              <p:attrName>style.visibility</p:attrName>
                                            </p:attrNameLst>
                                          </p:cBhvr>
                                          <p:to>
                                            <p:strVal val="visible"/>
                                          </p:to>
                                        </p:set>
                                        <p:animEffect transition="in" filter="barn(inVertical)">
                                          <p:cBhvr>
                                            <p:cTn id="126" dur="500"/>
                                            <p:tgtEl>
                                              <p:spTgt spid="145"/>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146"/>
                                            </p:tgtEl>
                                            <p:attrNameLst>
                                              <p:attrName>style.visibility</p:attrName>
                                            </p:attrNameLst>
                                          </p:cBhvr>
                                          <p:to>
                                            <p:strVal val="visible"/>
                                          </p:to>
                                        </p:set>
                                        <p:animEffect transition="in" filter="randombar(horizontal)">
                                          <p:cBhvr>
                                            <p:cTn id="129" dur="500"/>
                                            <p:tgtEl>
                                              <p:spTgt spid="146"/>
                                            </p:tgtEl>
                                          </p:cBhvr>
                                        </p:animEffect>
                                      </p:childTnLst>
                                    </p:cTn>
                                  </p:par>
                                </p:childTnLst>
                              </p:cTn>
                            </p:par>
                            <p:par>
                              <p:cTn id="130" fill="hold">
                                <p:stCondLst>
                                  <p:cond delay="6000"/>
                                </p:stCondLst>
                                <p:childTnLst>
                                  <p:par>
                                    <p:cTn id="131" presetID="16" presetClass="entr" presetSubtype="21" fill="hold" grpId="0" nodeType="afterEffect">
                                      <p:stCondLst>
                                        <p:cond delay="0"/>
                                      </p:stCondLst>
                                      <p:childTnLst>
                                        <p:set>
                                          <p:cBhvr>
                                            <p:cTn id="132" dur="1" fill="hold">
                                              <p:stCondLst>
                                                <p:cond delay="0"/>
                                              </p:stCondLst>
                                            </p:cTn>
                                            <p:tgtEl>
                                              <p:spTgt spid="147"/>
                                            </p:tgtEl>
                                            <p:attrNameLst>
                                              <p:attrName>style.visibility</p:attrName>
                                            </p:attrNameLst>
                                          </p:cBhvr>
                                          <p:to>
                                            <p:strVal val="visible"/>
                                          </p:to>
                                        </p:set>
                                        <p:animEffect transition="in" filter="barn(inVertical)">
                                          <p:cBhvr>
                                            <p:cTn id="133" dur="500"/>
                                            <p:tgtEl>
                                              <p:spTgt spid="147"/>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148"/>
                                            </p:tgtEl>
                                            <p:attrNameLst>
                                              <p:attrName>style.visibility</p:attrName>
                                            </p:attrNameLst>
                                          </p:cBhvr>
                                          <p:to>
                                            <p:strVal val="visible"/>
                                          </p:to>
                                        </p:set>
                                        <p:animEffect transition="in" filter="randombar(horizontal)">
                                          <p:cBhvr>
                                            <p:cTn id="136" dur="500"/>
                                            <p:tgtEl>
                                              <p:spTgt spid="148"/>
                                            </p:tgtEl>
                                          </p:cBhvr>
                                        </p:animEffect>
                                      </p:childTnLst>
                                    </p:cTn>
                                  </p:par>
                                </p:childTnLst>
                              </p:cTn>
                            </p:par>
                            <p:par>
                              <p:cTn id="137" fill="hold">
                                <p:stCondLst>
                                  <p:cond delay="6500"/>
                                </p:stCondLst>
                                <p:childTnLst>
                                  <p:par>
                                    <p:cTn id="138" presetID="16" presetClass="entr" presetSubtype="21" fill="hold" grpId="0" nodeType="afterEffect">
                                      <p:stCondLst>
                                        <p:cond delay="0"/>
                                      </p:stCondLst>
                                      <p:childTnLst>
                                        <p:set>
                                          <p:cBhvr>
                                            <p:cTn id="139" dur="1" fill="hold">
                                              <p:stCondLst>
                                                <p:cond delay="0"/>
                                              </p:stCondLst>
                                            </p:cTn>
                                            <p:tgtEl>
                                              <p:spTgt spid="149"/>
                                            </p:tgtEl>
                                            <p:attrNameLst>
                                              <p:attrName>style.visibility</p:attrName>
                                            </p:attrNameLst>
                                          </p:cBhvr>
                                          <p:to>
                                            <p:strVal val="visible"/>
                                          </p:to>
                                        </p:set>
                                        <p:animEffect transition="in" filter="barn(inVertical)">
                                          <p:cBhvr>
                                            <p:cTn id="140" dur="500"/>
                                            <p:tgtEl>
                                              <p:spTgt spid="149"/>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50"/>
                                            </p:tgtEl>
                                            <p:attrNameLst>
                                              <p:attrName>style.visibility</p:attrName>
                                            </p:attrNameLst>
                                          </p:cBhvr>
                                          <p:to>
                                            <p:strVal val="visible"/>
                                          </p:to>
                                        </p:set>
                                        <p:animEffect transition="in" filter="randombar(horizontal)">
                                          <p:cBhvr>
                                            <p:cTn id="143" dur="500"/>
                                            <p:tgtEl>
                                              <p:spTgt spid="150"/>
                                            </p:tgtEl>
                                          </p:cBhvr>
                                        </p:animEffect>
                                      </p:childTnLst>
                                    </p:cTn>
                                  </p:par>
                                </p:childTnLst>
                              </p:cTn>
                            </p:par>
                            <p:par>
                              <p:cTn id="144" fill="hold">
                                <p:stCondLst>
                                  <p:cond delay="7000"/>
                                </p:stCondLst>
                                <p:childTnLst>
                                  <p:par>
                                    <p:cTn id="145" presetID="16" presetClass="entr" presetSubtype="21" fill="hold" grpId="0" nodeType="afterEffect">
                                      <p:stCondLst>
                                        <p:cond delay="0"/>
                                      </p:stCondLst>
                                      <p:childTnLst>
                                        <p:set>
                                          <p:cBhvr>
                                            <p:cTn id="146" dur="1" fill="hold">
                                              <p:stCondLst>
                                                <p:cond delay="0"/>
                                              </p:stCondLst>
                                            </p:cTn>
                                            <p:tgtEl>
                                              <p:spTgt spid="151"/>
                                            </p:tgtEl>
                                            <p:attrNameLst>
                                              <p:attrName>style.visibility</p:attrName>
                                            </p:attrNameLst>
                                          </p:cBhvr>
                                          <p:to>
                                            <p:strVal val="visible"/>
                                          </p:to>
                                        </p:set>
                                        <p:animEffect transition="in" filter="barn(inVertical)">
                                          <p:cBhvr>
                                            <p:cTn id="147" dur="500"/>
                                            <p:tgtEl>
                                              <p:spTgt spid="151"/>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152"/>
                                            </p:tgtEl>
                                            <p:attrNameLst>
                                              <p:attrName>style.visibility</p:attrName>
                                            </p:attrNameLst>
                                          </p:cBhvr>
                                          <p:to>
                                            <p:strVal val="visible"/>
                                          </p:to>
                                        </p:set>
                                        <p:animEffect transition="in" filter="randombar(horizontal)">
                                          <p:cBhvr>
                                            <p:cTn id="150" dur="500"/>
                                            <p:tgtEl>
                                              <p:spTgt spid="152"/>
                                            </p:tgtEl>
                                          </p:cBhvr>
                                        </p:animEffect>
                                      </p:childTnLst>
                                    </p:cTn>
                                  </p:par>
                                </p:childTnLst>
                              </p:cTn>
                            </p:par>
                            <p:par>
                              <p:cTn id="151" fill="hold">
                                <p:stCondLst>
                                  <p:cond delay="7500"/>
                                </p:stCondLst>
                                <p:childTnLst>
                                  <p:par>
                                    <p:cTn id="152" presetID="16" presetClass="entr" presetSubtype="21" fill="hold" grpId="0" nodeType="afterEffect">
                                      <p:stCondLst>
                                        <p:cond delay="0"/>
                                      </p:stCondLst>
                                      <p:childTnLst>
                                        <p:set>
                                          <p:cBhvr>
                                            <p:cTn id="153" dur="1" fill="hold">
                                              <p:stCondLst>
                                                <p:cond delay="0"/>
                                              </p:stCondLst>
                                            </p:cTn>
                                            <p:tgtEl>
                                              <p:spTgt spid="153"/>
                                            </p:tgtEl>
                                            <p:attrNameLst>
                                              <p:attrName>style.visibility</p:attrName>
                                            </p:attrNameLst>
                                          </p:cBhvr>
                                          <p:to>
                                            <p:strVal val="visible"/>
                                          </p:to>
                                        </p:set>
                                        <p:animEffect transition="in" filter="barn(inVertical)">
                                          <p:cBhvr>
                                            <p:cTn id="154" dur="500"/>
                                            <p:tgtEl>
                                              <p:spTgt spid="153"/>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154"/>
                                            </p:tgtEl>
                                            <p:attrNameLst>
                                              <p:attrName>style.visibility</p:attrName>
                                            </p:attrNameLst>
                                          </p:cBhvr>
                                          <p:to>
                                            <p:strVal val="visible"/>
                                          </p:to>
                                        </p:set>
                                        <p:animEffect transition="in" filter="randombar(horizontal)">
                                          <p:cBhvr>
                                            <p:cTn id="157" dur="500"/>
                                            <p:tgtEl>
                                              <p:spTgt spid="154"/>
                                            </p:tgtEl>
                                          </p:cBhvr>
                                        </p:animEffect>
                                      </p:childTnLst>
                                    </p:cTn>
                                  </p:par>
                                </p:childTnLst>
                              </p:cTn>
                            </p:par>
                            <p:par>
                              <p:cTn id="158" fill="hold">
                                <p:stCondLst>
                                  <p:cond delay="8000"/>
                                </p:stCondLst>
                                <p:childTnLst>
                                  <p:par>
                                    <p:cTn id="159" presetID="16" presetClass="entr" presetSubtype="21" fill="hold" grpId="0" nodeType="afterEffect">
                                      <p:stCondLst>
                                        <p:cond delay="0"/>
                                      </p:stCondLst>
                                      <p:childTnLst>
                                        <p:set>
                                          <p:cBhvr>
                                            <p:cTn id="160" dur="1" fill="hold">
                                              <p:stCondLst>
                                                <p:cond delay="0"/>
                                              </p:stCondLst>
                                            </p:cTn>
                                            <p:tgtEl>
                                              <p:spTgt spid="155"/>
                                            </p:tgtEl>
                                            <p:attrNameLst>
                                              <p:attrName>style.visibility</p:attrName>
                                            </p:attrNameLst>
                                          </p:cBhvr>
                                          <p:to>
                                            <p:strVal val="visible"/>
                                          </p:to>
                                        </p:set>
                                        <p:animEffect transition="in" filter="barn(inVertical)">
                                          <p:cBhvr>
                                            <p:cTn id="161" dur="500"/>
                                            <p:tgtEl>
                                              <p:spTgt spid="155"/>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156"/>
                                            </p:tgtEl>
                                            <p:attrNameLst>
                                              <p:attrName>style.visibility</p:attrName>
                                            </p:attrNameLst>
                                          </p:cBhvr>
                                          <p:to>
                                            <p:strVal val="visible"/>
                                          </p:to>
                                        </p:set>
                                        <p:animEffect transition="in" filter="randombar(horizontal)">
                                          <p:cBhvr>
                                            <p:cTn id="164" dur="500"/>
                                            <p:tgtEl>
                                              <p:spTgt spid="156"/>
                                            </p:tgtEl>
                                          </p:cBhvr>
                                        </p:animEffect>
                                      </p:childTnLst>
                                    </p:cTn>
                                  </p:par>
                                </p:childTnLst>
                              </p:cTn>
                            </p:par>
                            <p:par>
                              <p:cTn id="165" fill="hold">
                                <p:stCondLst>
                                  <p:cond delay="8500"/>
                                </p:stCondLst>
                                <p:childTnLst>
                                  <p:par>
                                    <p:cTn id="166" presetID="16" presetClass="entr" presetSubtype="21"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barn(inVertical)">
                                          <p:cBhvr>
                                            <p:cTn id="168" dur="500"/>
                                            <p:tgtEl>
                                              <p:spTgt spid="157"/>
                                            </p:tgtEl>
                                          </p:cBhvr>
                                        </p:animEffect>
                                      </p:childTnLst>
                                    </p:cTn>
                                  </p:par>
                                  <p:par>
                                    <p:cTn id="169" presetID="14" presetClass="entr" presetSubtype="10"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randombar(horizontal)">
                                          <p:cBhvr>
                                            <p:cTn id="171" dur="500"/>
                                            <p:tgtEl>
                                              <p:spTgt spid="158"/>
                                            </p:tgtEl>
                                          </p:cBhvr>
                                        </p:animEffect>
                                      </p:childTnLst>
                                    </p:cTn>
                                  </p:par>
                                  <p:par>
                                    <p:cTn id="172" presetID="2" presetClass="entr" presetSubtype="1" fill="hold" grpId="0" nodeType="withEffect">
                                      <p:stCondLst>
                                        <p:cond delay="0"/>
                                      </p:stCondLst>
                                      <p:childTnLst>
                                        <p:set>
                                          <p:cBhvr>
                                            <p:cTn id="173" dur="1" fill="hold">
                                              <p:stCondLst>
                                                <p:cond delay="0"/>
                                              </p:stCondLst>
                                            </p:cTn>
                                            <p:tgtEl>
                                              <p:spTgt spid="83"/>
                                            </p:tgtEl>
                                            <p:attrNameLst>
                                              <p:attrName>style.visibility</p:attrName>
                                            </p:attrNameLst>
                                          </p:cBhvr>
                                          <p:to>
                                            <p:strVal val="visible"/>
                                          </p:to>
                                        </p:set>
                                        <p:anim calcmode="lin" valueType="num">
                                          <p:cBhvr additive="base">
                                            <p:cTn id="174" dur="1000" fill="hold"/>
                                            <p:tgtEl>
                                              <p:spTgt spid="83"/>
                                            </p:tgtEl>
                                            <p:attrNameLst>
                                              <p:attrName>ppt_x</p:attrName>
                                            </p:attrNameLst>
                                          </p:cBhvr>
                                          <p:tavLst>
                                            <p:tav tm="0">
                                              <p:val>
                                                <p:strVal val="#ppt_x"/>
                                              </p:val>
                                            </p:tav>
                                            <p:tav tm="100000">
                                              <p:val>
                                                <p:strVal val="#ppt_x"/>
                                              </p:val>
                                            </p:tav>
                                          </p:tavLst>
                                        </p:anim>
                                        <p:anim calcmode="lin" valueType="num">
                                          <p:cBhvr additive="base">
                                            <p:cTn id="175" dur="1000" fill="hold"/>
                                            <p:tgtEl>
                                              <p:spTgt spid="83"/>
                                            </p:tgtEl>
                                            <p:attrNameLst>
                                              <p:attrName>ppt_y</p:attrName>
                                            </p:attrNameLst>
                                          </p:cBhvr>
                                          <p:tavLst>
                                            <p:tav tm="0">
                                              <p:val>
                                                <p:strVal val="0-#ppt_h/2"/>
                                              </p:val>
                                            </p:tav>
                                            <p:tav tm="100000">
                                              <p:val>
                                                <p:strVal val="#ppt_y"/>
                                              </p:val>
                                            </p:tav>
                                          </p:tavLst>
                                        </p:anim>
                                      </p:childTnLst>
                                    </p:cTn>
                                  </p:par>
                                  <p:par>
                                    <p:cTn id="176" presetID="2" presetClass="entr" presetSubtype="1" fill="hold" grpId="0" nodeType="withEffect">
                                      <p:stCondLst>
                                        <p:cond delay="0"/>
                                      </p:stCondLst>
                                      <p:childTnLst>
                                        <p:set>
                                          <p:cBhvr>
                                            <p:cTn id="177" dur="1" fill="hold">
                                              <p:stCondLst>
                                                <p:cond delay="0"/>
                                              </p:stCondLst>
                                            </p:cTn>
                                            <p:tgtEl>
                                              <p:spTgt spid="84"/>
                                            </p:tgtEl>
                                            <p:attrNameLst>
                                              <p:attrName>style.visibility</p:attrName>
                                            </p:attrNameLst>
                                          </p:cBhvr>
                                          <p:to>
                                            <p:strVal val="visible"/>
                                          </p:to>
                                        </p:set>
                                        <p:anim calcmode="lin" valueType="num">
                                          <p:cBhvr additive="base">
                                            <p:cTn id="178" dur="1000" fill="hold"/>
                                            <p:tgtEl>
                                              <p:spTgt spid="84"/>
                                            </p:tgtEl>
                                            <p:attrNameLst>
                                              <p:attrName>ppt_x</p:attrName>
                                            </p:attrNameLst>
                                          </p:cBhvr>
                                          <p:tavLst>
                                            <p:tav tm="0">
                                              <p:val>
                                                <p:strVal val="#ppt_x"/>
                                              </p:val>
                                            </p:tav>
                                            <p:tav tm="100000">
                                              <p:val>
                                                <p:strVal val="#ppt_x"/>
                                              </p:val>
                                            </p:tav>
                                          </p:tavLst>
                                        </p:anim>
                                        <p:anim calcmode="lin" valueType="num">
                                          <p:cBhvr additive="base">
                                            <p:cTn id="179" dur="1000" fill="hold"/>
                                            <p:tgtEl>
                                              <p:spTgt spid="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3" grpId="0" animBg="1"/>
          <p:bldP spid="107" grpId="0" animBg="1"/>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83" grpId="0"/>
          <p:bldP spid="84"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7"/>
          <p:cNvSpPr/>
          <p:nvPr/>
        </p:nvSpPr>
        <p:spPr bwMode="auto">
          <a:xfrm>
            <a:off x="4182367" y="1760817"/>
            <a:ext cx="1340759" cy="42331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latin typeface="+mj-ea"/>
              <a:ea typeface="+mj-ea"/>
            </a:endParaRPr>
          </a:p>
        </p:txBody>
      </p:sp>
      <p:grpSp>
        <p:nvGrpSpPr>
          <p:cNvPr id="6" name="组合 5"/>
          <p:cNvGrpSpPr/>
          <p:nvPr/>
        </p:nvGrpSpPr>
        <p:grpSpPr>
          <a:xfrm>
            <a:off x="4182155" y="1443171"/>
            <a:ext cx="1532987" cy="1532987"/>
            <a:chOff x="2342140" y="893355"/>
            <a:chExt cx="1149740" cy="1149740"/>
          </a:xfrm>
        </p:grpSpPr>
        <p:grpSp>
          <p:nvGrpSpPr>
            <p:cNvPr id="7" name="组合 6"/>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mj-ea"/>
                  <a:ea typeface="+mj-ea"/>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j-ea"/>
                  <a:ea typeface="+mj-ea"/>
                </a:endParaRPr>
              </a:p>
            </p:txBody>
          </p:sp>
        </p:grpSp>
        <p:sp>
          <p:nvSpPr>
            <p:cNvPr id="8"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lumMod val="10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latin typeface="+mj-ea"/>
                <a:ea typeface="+mj-ea"/>
              </a:endParaRPr>
            </a:p>
          </p:txBody>
        </p:sp>
      </p:grpSp>
      <p:grpSp>
        <p:nvGrpSpPr>
          <p:cNvPr id="11" name="组合 10"/>
          <p:cNvGrpSpPr/>
          <p:nvPr/>
        </p:nvGrpSpPr>
        <p:grpSpPr>
          <a:xfrm>
            <a:off x="3506896" y="3200975"/>
            <a:ext cx="1532987" cy="1532987"/>
            <a:chOff x="1835696" y="2211710"/>
            <a:chExt cx="1149740" cy="1149740"/>
          </a:xfrm>
        </p:grpSpPr>
        <p:grpSp>
          <p:nvGrpSpPr>
            <p:cNvPr id="12" name="组合 11"/>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mj-ea"/>
                  <a:ea typeface="+mj-ea"/>
                </a:endParaRPr>
              </a:p>
            </p:txBody>
          </p:sp>
          <p:sp>
            <p:nvSpPr>
              <p:cNvPr id="15" name="椭圆 1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mj-ea"/>
                  <a:ea typeface="+mj-ea"/>
                </a:endParaRPr>
              </a:p>
            </p:txBody>
          </p:sp>
        </p:grpSp>
        <p:sp>
          <p:nvSpPr>
            <p:cNvPr id="13"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lumMod val="100000"/>
              </a:schemeClr>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sz="2400" dirty="0">
                <a:solidFill>
                  <a:schemeClr val="tx1">
                    <a:lumMod val="75000"/>
                    <a:lumOff val="25000"/>
                  </a:schemeClr>
                </a:solidFill>
                <a:latin typeface="+mj-ea"/>
                <a:ea typeface="+mj-ea"/>
              </a:endParaRPr>
            </a:p>
          </p:txBody>
        </p:sp>
      </p:grpSp>
      <p:grpSp>
        <p:nvGrpSpPr>
          <p:cNvPr id="16" name="组合 15"/>
          <p:cNvGrpSpPr/>
          <p:nvPr/>
        </p:nvGrpSpPr>
        <p:grpSpPr>
          <a:xfrm>
            <a:off x="4370992" y="4833159"/>
            <a:ext cx="1532987" cy="1532987"/>
            <a:chOff x="2483768" y="3435846"/>
            <a:chExt cx="1149740" cy="1149740"/>
          </a:xfrm>
        </p:grpSpPr>
        <p:grpSp>
          <p:nvGrpSpPr>
            <p:cNvPr id="17" name="组合 16"/>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mj-ea"/>
                  <a:ea typeface="+mj-ea"/>
                </a:endParaRPr>
              </a:p>
            </p:txBody>
          </p:sp>
          <p:sp>
            <p:nvSpPr>
              <p:cNvPr id="20" name="椭圆 1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j-ea"/>
                  <a:ea typeface="+mj-ea"/>
                </a:endParaRPr>
              </a:p>
            </p:txBody>
          </p:sp>
        </p:grpSp>
        <p:sp>
          <p:nvSpPr>
            <p:cNvPr id="18"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1">
                <a:lumMod val="10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latin typeface="+mj-ea"/>
                <a:ea typeface="+mj-ea"/>
              </a:endParaRPr>
            </a:p>
          </p:txBody>
        </p:sp>
      </p:grpSp>
      <p:sp>
        <p:nvSpPr>
          <p:cNvPr id="21" name="TextBox 18"/>
          <p:cNvSpPr txBox="1"/>
          <p:nvPr/>
        </p:nvSpPr>
        <p:spPr>
          <a:xfrm>
            <a:off x="1941226" y="1923222"/>
            <a:ext cx="1382489" cy="287323"/>
          </a:xfrm>
          <a:prstGeom prst="rect">
            <a:avLst/>
          </a:prstGeom>
          <a:noFill/>
        </p:spPr>
        <p:txBody>
          <a:bodyPr wrap="square" lIns="0" tIns="0" rIns="0" bIns="0" rtlCol="0">
            <a:spAutoFit/>
          </a:bodyPr>
          <a:lstStyle/>
          <a:p>
            <a:pPr algn="ctr"/>
            <a:r>
              <a:rPr lang="zh-CN" altLang="en-US" sz="1865" b="1" dirty="0">
                <a:solidFill>
                  <a:schemeClr val="tx1">
                    <a:lumMod val="75000"/>
                    <a:lumOff val="25000"/>
                  </a:schemeClr>
                </a:solidFill>
                <a:latin typeface="+mj-ea"/>
                <a:ea typeface="+mj-ea"/>
              </a:rPr>
              <a:t>填加标题</a:t>
            </a:r>
          </a:p>
        </p:txBody>
      </p:sp>
      <p:sp>
        <p:nvSpPr>
          <p:cNvPr id="22" name="TextBox 19"/>
          <p:cNvSpPr txBox="1"/>
          <p:nvPr/>
        </p:nvSpPr>
        <p:spPr>
          <a:xfrm>
            <a:off x="1941220" y="2340250"/>
            <a:ext cx="1604421" cy="225767"/>
          </a:xfrm>
          <a:prstGeom prst="rect">
            <a:avLst/>
          </a:prstGeom>
          <a:noFill/>
        </p:spPr>
        <p:txBody>
          <a:bodyPr wrap="square" lIns="0" tIns="0" rIns="0" bIns="0" rtlCol="0">
            <a:spAutoFit/>
          </a:bodyPr>
          <a:lstStyle/>
          <a:p>
            <a:pPr algn="ctr"/>
            <a:r>
              <a:rPr lang="zh-CN" altLang="en-US" sz="1465" dirty="0">
                <a:solidFill>
                  <a:schemeClr val="tx1">
                    <a:lumMod val="75000"/>
                    <a:lumOff val="25000"/>
                  </a:schemeClr>
                </a:solidFill>
                <a:latin typeface="+mj-ea"/>
                <a:ea typeface="+mj-ea"/>
              </a:rPr>
              <a:t>点击输入说明文字</a:t>
            </a:r>
          </a:p>
        </p:txBody>
      </p:sp>
      <p:sp>
        <p:nvSpPr>
          <p:cNvPr id="23" name="TextBox 20"/>
          <p:cNvSpPr txBox="1"/>
          <p:nvPr/>
        </p:nvSpPr>
        <p:spPr>
          <a:xfrm>
            <a:off x="1443907" y="3697345"/>
            <a:ext cx="1775091" cy="287323"/>
          </a:xfrm>
          <a:prstGeom prst="rect">
            <a:avLst/>
          </a:prstGeom>
          <a:noFill/>
        </p:spPr>
        <p:txBody>
          <a:bodyPr wrap="square" lIns="0" tIns="0" rIns="0" bIns="0" rtlCol="0">
            <a:spAutoFit/>
          </a:bodyPr>
          <a:lstStyle/>
          <a:p>
            <a:pPr algn="ctr"/>
            <a:r>
              <a:rPr lang="zh-CN" altLang="en-US" sz="1865" b="1" dirty="0">
                <a:solidFill>
                  <a:schemeClr val="tx1">
                    <a:lumMod val="75000"/>
                    <a:lumOff val="25000"/>
                  </a:schemeClr>
                </a:solidFill>
                <a:latin typeface="+mj-ea"/>
                <a:ea typeface="+mj-ea"/>
              </a:rPr>
              <a:t>填加标题</a:t>
            </a:r>
          </a:p>
        </p:txBody>
      </p:sp>
      <p:sp>
        <p:nvSpPr>
          <p:cNvPr id="24" name="TextBox 21"/>
          <p:cNvSpPr txBox="1"/>
          <p:nvPr/>
        </p:nvSpPr>
        <p:spPr>
          <a:xfrm>
            <a:off x="1577098" y="4127271"/>
            <a:ext cx="1555341" cy="225767"/>
          </a:xfrm>
          <a:prstGeom prst="rect">
            <a:avLst/>
          </a:prstGeom>
          <a:noFill/>
        </p:spPr>
        <p:txBody>
          <a:bodyPr wrap="square" lIns="0" tIns="0" rIns="0" bIns="0" rtlCol="0">
            <a:spAutoFit/>
          </a:bodyPr>
          <a:lstStyle/>
          <a:p>
            <a:pPr algn="ctr"/>
            <a:r>
              <a:rPr lang="zh-CN" altLang="en-US" sz="1465" dirty="0">
                <a:solidFill>
                  <a:schemeClr val="tx1">
                    <a:lumMod val="75000"/>
                    <a:lumOff val="25000"/>
                  </a:schemeClr>
                </a:solidFill>
                <a:latin typeface="+mj-ea"/>
                <a:ea typeface="+mj-ea"/>
              </a:rPr>
              <a:t>点击输入说明文字</a:t>
            </a:r>
          </a:p>
        </p:txBody>
      </p:sp>
      <p:sp>
        <p:nvSpPr>
          <p:cNvPr id="25" name="TextBox 22"/>
          <p:cNvSpPr txBox="1"/>
          <p:nvPr/>
        </p:nvSpPr>
        <p:spPr>
          <a:xfrm>
            <a:off x="2351584" y="5571628"/>
            <a:ext cx="1555341" cy="287323"/>
          </a:xfrm>
          <a:prstGeom prst="rect">
            <a:avLst/>
          </a:prstGeom>
          <a:noFill/>
        </p:spPr>
        <p:txBody>
          <a:bodyPr wrap="square" lIns="0" tIns="0" rIns="0" bIns="0" rtlCol="0">
            <a:spAutoFit/>
          </a:bodyPr>
          <a:lstStyle/>
          <a:p>
            <a:pPr algn="ctr"/>
            <a:r>
              <a:rPr lang="zh-CN" altLang="en-US" sz="1865" b="1" dirty="0">
                <a:solidFill>
                  <a:schemeClr val="tx1">
                    <a:lumMod val="75000"/>
                    <a:lumOff val="25000"/>
                  </a:schemeClr>
                </a:solidFill>
                <a:latin typeface="+mj-ea"/>
                <a:ea typeface="+mj-ea"/>
              </a:rPr>
              <a:t>填加标题</a:t>
            </a:r>
          </a:p>
        </p:txBody>
      </p:sp>
      <p:sp>
        <p:nvSpPr>
          <p:cNvPr id="26" name="TextBox 23"/>
          <p:cNvSpPr txBox="1"/>
          <p:nvPr/>
        </p:nvSpPr>
        <p:spPr>
          <a:xfrm>
            <a:off x="2369700" y="5993926"/>
            <a:ext cx="1555341" cy="225767"/>
          </a:xfrm>
          <a:prstGeom prst="rect">
            <a:avLst/>
          </a:prstGeom>
          <a:noFill/>
        </p:spPr>
        <p:txBody>
          <a:bodyPr wrap="square" lIns="0" tIns="0" rIns="0" bIns="0" rtlCol="0">
            <a:spAutoFit/>
          </a:bodyPr>
          <a:lstStyle/>
          <a:p>
            <a:pPr algn="ctr"/>
            <a:r>
              <a:rPr lang="zh-CN" altLang="en-US" sz="1465" dirty="0">
                <a:solidFill>
                  <a:schemeClr val="tx1">
                    <a:lumMod val="75000"/>
                    <a:lumOff val="25000"/>
                  </a:schemeClr>
                </a:solidFill>
                <a:latin typeface="+mj-ea"/>
                <a:ea typeface="+mj-ea"/>
              </a:rPr>
              <a:t>点击输入说明文字</a:t>
            </a:r>
          </a:p>
        </p:txBody>
      </p:sp>
      <p:sp>
        <p:nvSpPr>
          <p:cNvPr id="27" name="Line 39"/>
          <p:cNvSpPr>
            <a:spLocks noChangeShapeType="1"/>
          </p:cNvSpPr>
          <p:nvPr/>
        </p:nvSpPr>
        <p:spPr bwMode="auto">
          <a:xfrm>
            <a:off x="6122054" y="2580439"/>
            <a:ext cx="1220367" cy="600099"/>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2400">
              <a:latin typeface="+mj-ea"/>
              <a:ea typeface="+mj-ea"/>
            </a:endParaRPr>
          </a:p>
        </p:txBody>
      </p:sp>
      <p:sp>
        <p:nvSpPr>
          <p:cNvPr id="28" name="Line 40"/>
          <p:cNvSpPr>
            <a:spLocks noChangeShapeType="1"/>
          </p:cNvSpPr>
          <p:nvPr/>
        </p:nvSpPr>
        <p:spPr bwMode="auto">
          <a:xfrm>
            <a:off x="5490925" y="3904681"/>
            <a:ext cx="1655732" cy="1681"/>
          </a:xfrm>
          <a:prstGeom prst="line">
            <a:avLst/>
          </a:prstGeom>
          <a:noFill/>
          <a:ln w="57150" cap="rnd">
            <a:solidFill>
              <a:schemeClr val="tx1">
                <a:lumMod val="50000"/>
                <a:lumOff val="50000"/>
              </a:schemeClr>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latin typeface="+mj-ea"/>
              <a:ea typeface="+mj-ea"/>
            </a:endParaRPr>
          </a:p>
        </p:txBody>
      </p:sp>
      <p:sp>
        <p:nvSpPr>
          <p:cNvPr id="29" name="Line 41"/>
          <p:cNvSpPr>
            <a:spLocks noChangeShapeType="1"/>
          </p:cNvSpPr>
          <p:nvPr/>
        </p:nvSpPr>
        <p:spPr bwMode="auto">
          <a:xfrm flipV="1">
            <a:off x="6064361" y="4632007"/>
            <a:ext cx="1272476" cy="511008"/>
          </a:xfrm>
          <a:prstGeom prst="line">
            <a:avLst/>
          </a:prstGeom>
          <a:noFill/>
          <a:ln w="57150" cap="rnd">
            <a:solidFill>
              <a:schemeClr val="tx1">
                <a:lumMod val="50000"/>
                <a:lumOff val="50000"/>
              </a:schemeClr>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2400">
              <a:latin typeface="+mj-ea"/>
              <a:ea typeface="+mj-ea"/>
            </a:endParaRPr>
          </a:p>
        </p:txBody>
      </p:sp>
      <p:grpSp>
        <p:nvGrpSpPr>
          <p:cNvPr id="30" name="组合 29"/>
          <p:cNvGrpSpPr/>
          <p:nvPr/>
        </p:nvGrpSpPr>
        <p:grpSpPr>
          <a:xfrm>
            <a:off x="7566653" y="2364188"/>
            <a:ext cx="3041848" cy="3041848"/>
            <a:chOff x="1403648" y="1115468"/>
            <a:chExt cx="1294414" cy="1294414"/>
          </a:xfrm>
        </p:grpSpPr>
        <p:sp>
          <p:nvSpPr>
            <p:cNvPr id="31" name="椭圆 30"/>
            <p:cNvSpPr/>
            <p:nvPr/>
          </p:nvSpPr>
          <p:spPr>
            <a:xfrm>
              <a:off x="1539485" y="1259632"/>
              <a:ext cx="1022740" cy="102274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5" dirty="0">
                <a:latin typeface="+mj-ea"/>
                <a:ea typeface="+mj-ea"/>
              </a:endParaRPr>
            </a:p>
          </p:txBody>
        </p:sp>
        <p:grpSp>
          <p:nvGrpSpPr>
            <p:cNvPr id="32" name="组合 31"/>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4" name="同心圆 33"/>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5">
                  <a:solidFill>
                    <a:schemeClr val="tx1"/>
                  </a:solidFill>
                  <a:latin typeface="+mj-ea"/>
                  <a:ea typeface="+mj-ea"/>
                </a:endParaRPr>
              </a:p>
            </p:txBody>
          </p:sp>
          <p:sp>
            <p:nvSpPr>
              <p:cNvPr id="35" name="同心圆 34"/>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5">
                  <a:solidFill>
                    <a:schemeClr val="tx1"/>
                  </a:solidFill>
                  <a:latin typeface="+mj-ea"/>
                  <a:ea typeface="+mj-ea"/>
                </a:endParaRPr>
              </a:p>
            </p:txBody>
          </p:sp>
        </p:grpSp>
        <p:sp>
          <p:nvSpPr>
            <p:cNvPr id="33" name="TextBox 30"/>
            <p:cNvSpPr txBox="1"/>
            <p:nvPr/>
          </p:nvSpPr>
          <p:spPr>
            <a:xfrm>
              <a:off x="1687876" y="1485936"/>
              <a:ext cx="725958" cy="528190"/>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735" dirty="0">
                  <a:solidFill>
                    <a:schemeClr val="bg1"/>
                  </a:solidFill>
                  <a:effectLst/>
                  <a:latin typeface="+mj-ea"/>
                  <a:ea typeface="+mj-ea"/>
                </a:rPr>
                <a:t>标题</a:t>
              </a:r>
              <a:endParaRPr lang="en-US" altLang="zh-CN" sz="3735" dirty="0">
                <a:solidFill>
                  <a:schemeClr val="bg1"/>
                </a:solidFill>
                <a:effectLst/>
                <a:latin typeface="+mj-ea"/>
                <a:ea typeface="+mj-ea"/>
              </a:endParaRPr>
            </a:p>
            <a:p>
              <a:r>
                <a:rPr lang="zh-CN" altLang="en-US" sz="3735" dirty="0">
                  <a:solidFill>
                    <a:schemeClr val="bg1"/>
                  </a:solidFill>
                  <a:effectLst/>
                  <a:latin typeface="+mj-ea"/>
                  <a:ea typeface="+mj-ea"/>
                </a:rPr>
                <a:t>内容</a:t>
              </a:r>
            </a:p>
          </p:txBody>
        </p:sp>
      </p:grpSp>
      <p:sp>
        <p:nvSpPr>
          <p:cNvPr id="36"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37"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61000" fill="hold" nodeType="clickEffect" p14:presetBounceEnd="65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5000">
                                          <p:cBhvr additive="base">
                                            <p:cTn id="7" dur="1500" fill="hold"/>
                                            <p:tgtEl>
                                              <p:spTgt spid="11"/>
                                            </p:tgtEl>
                                            <p:attrNameLst>
                                              <p:attrName>ppt_x</p:attrName>
                                            </p:attrNameLst>
                                          </p:cBhvr>
                                          <p:tavLst>
                                            <p:tav tm="0">
                                              <p:val>
                                                <p:strVal val="0-#ppt_w/2"/>
                                              </p:val>
                                            </p:tav>
                                            <p:tav tm="100000">
                                              <p:val>
                                                <p:strVal val="#ppt_x"/>
                                              </p:val>
                                            </p:tav>
                                          </p:tavLst>
                                        </p:anim>
                                        <p:anim calcmode="lin" valueType="num" p14:bounceEnd="65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1" accel="61000" fill="hold" nodeType="withEffect" p14:presetBounceEnd="65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65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5000">
                                          <p:cBhvr additive="base">
                                            <p:cTn id="12" dur="1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accel="61000" fill="hold" nodeType="withEffect" p14:presetBounceEnd="65000">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14:bounceEnd="65000">
                                          <p:cBhvr additive="base">
                                            <p:cTn id="15" dur="1500" fill="hold"/>
                                            <p:tgtEl>
                                              <p:spTgt spid="16"/>
                                            </p:tgtEl>
                                            <p:attrNameLst>
                                              <p:attrName>ppt_x</p:attrName>
                                            </p:attrNameLst>
                                          </p:cBhvr>
                                          <p:tavLst>
                                            <p:tav tm="0">
                                              <p:val>
                                                <p:strVal val="#ppt_x"/>
                                              </p:val>
                                            </p:tav>
                                            <p:tav tm="100000">
                                              <p:val>
                                                <p:strVal val="#ppt_x"/>
                                              </p:val>
                                            </p:tav>
                                          </p:tavLst>
                                        </p:anim>
                                        <p:anim calcmode="lin" valueType="num" p14:bounceEnd="65000">
                                          <p:cBhvr additive="base">
                                            <p:cTn id="16" dur="1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Effect transition="in" filter="fade">
                                          <p:cBhvr>
                                            <p:cTn id="55" dur="500"/>
                                            <p:tgtEl>
                                              <p:spTgt spid="30"/>
                                            </p:tgtEl>
                                          </p:cBhvr>
                                        </p:animEffect>
                                      </p:childTnLst>
                                    </p:cTn>
                                  </p:par>
                                  <p:par>
                                    <p:cTn id="56" presetID="2" presetClass="entr" presetSubtype="1" fill="hold" grpId="0" nodeType="withEffect" p14:presetBounceEnd="81000">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14:bounceEnd="81000">
                                          <p:cBhvr additive="base">
                                            <p:cTn id="58" dur="1000" fill="hold"/>
                                            <p:tgtEl>
                                              <p:spTgt spid="36"/>
                                            </p:tgtEl>
                                            <p:attrNameLst>
                                              <p:attrName>ppt_x</p:attrName>
                                            </p:attrNameLst>
                                          </p:cBhvr>
                                          <p:tavLst>
                                            <p:tav tm="0">
                                              <p:val>
                                                <p:strVal val="#ppt_x"/>
                                              </p:val>
                                            </p:tav>
                                            <p:tav tm="100000">
                                              <p:val>
                                                <p:strVal val="#ppt_x"/>
                                              </p:val>
                                            </p:tav>
                                          </p:tavLst>
                                        </p:anim>
                                        <p:anim calcmode="lin" valueType="num" p14:bounceEnd="81000">
                                          <p:cBhvr additive="base">
                                            <p:cTn id="59" dur="1000" fill="hold"/>
                                            <p:tgtEl>
                                              <p:spTgt spid="36"/>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14:presetBounceEnd="81000">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14:bounceEnd="81000">
                                          <p:cBhvr additive="base">
                                            <p:cTn id="62" dur="1000" fill="hold"/>
                                            <p:tgtEl>
                                              <p:spTgt spid="37"/>
                                            </p:tgtEl>
                                            <p:attrNameLst>
                                              <p:attrName>ppt_x</p:attrName>
                                            </p:attrNameLst>
                                          </p:cBhvr>
                                          <p:tavLst>
                                            <p:tav tm="0">
                                              <p:val>
                                                <p:strVal val="#ppt_x"/>
                                              </p:val>
                                            </p:tav>
                                            <p:tav tm="100000">
                                              <p:val>
                                                <p:strVal val="#ppt_x"/>
                                              </p:val>
                                            </p:tav>
                                          </p:tavLst>
                                        </p:anim>
                                        <p:anim calcmode="lin" valueType="num" p14:bounceEnd="81000">
                                          <p:cBhvr additive="base">
                                            <p:cTn id="63"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22" grpId="0"/>
          <p:bldP spid="23" grpId="0"/>
          <p:bldP spid="24" grpId="0"/>
          <p:bldP spid="25" grpId="0"/>
          <p:bldP spid="26" grpId="0"/>
          <p:bldP spid="27" grpId="0" animBg="1"/>
          <p:bldP spid="28" grpId="0" animBg="1"/>
          <p:bldP spid="29" grpId="0" animBg="1"/>
          <p:bldP spid="36" grpId="0"/>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61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1" accel="61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accel="61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ppt_x"/>
                                              </p:val>
                                            </p:tav>
                                            <p:tav tm="100000">
                                              <p:val>
                                                <p:strVal val="#ppt_x"/>
                                              </p:val>
                                            </p:tav>
                                          </p:tavLst>
                                        </p:anim>
                                        <p:anim calcmode="lin" valueType="num">
                                          <p:cBhvr additive="base">
                                            <p:cTn id="16" dur="1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Effect transition="in" filter="fade">
                                          <p:cBhvr>
                                            <p:cTn id="55" dur="500"/>
                                            <p:tgtEl>
                                              <p:spTgt spid="30"/>
                                            </p:tgtEl>
                                          </p:cBhvr>
                                        </p:animEffect>
                                      </p:childTnLst>
                                    </p:cTn>
                                  </p:par>
                                  <p:par>
                                    <p:cTn id="56" presetID="2" presetClass="entr" presetSubtype="1"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000" fill="hold"/>
                                            <p:tgtEl>
                                              <p:spTgt spid="36"/>
                                            </p:tgtEl>
                                            <p:attrNameLst>
                                              <p:attrName>ppt_x</p:attrName>
                                            </p:attrNameLst>
                                          </p:cBhvr>
                                          <p:tavLst>
                                            <p:tav tm="0">
                                              <p:val>
                                                <p:strVal val="#ppt_x"/>
                                              </p:val>
                                            </p:tav>
                                            <p:tav tm="100000">
                                              <p:val>
                                                <p:strVal val="#ppt_x"/>
                                              </p:val>
                                            </p:tav>
                                          </p:tavLst>
                                        </p:anim>
                                        <p:anim calcmode="lin" valueType="num">
                                          <p:cBhvr additive="base">
                                            <p:cTn id="59" dur="1000" fill="hold"/>
                                            <p:tgtEl>
                                              <p:spTgt spid="36"/>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1000" fill="hold"/>
                                            <p:tgtEl>
                                              <p:spTgt spid="37"/>
                                            </p:tgtEl>
                                            <p:attrNameLst>
                                              <p:attrName>ppt_x</p:attrName>
                                            </p:attrNameLst>
                                          </p:cBhvr>
                                          <p:tavLst>
                                            <p:tav tm="0">
                                              <p:val>
                                                <p:strVal val="#ppt_x"/>
                                              </p:val>
                                            </p:tav>
                                            <p:tav tm="100000">
                                              <p:val>
                                                <p:strVal val="#ppt_x"/>
                                              </p:val>
                                            </p:tav>
                                          </p:tavLst>
                                        </p:anim>
                                        <p:anim calcmode="lin" valueType="num">
                                          <p:cBhvr additive="base">
                                            <p:cTn id="63"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22" grpId="0"/>
          <p:bldP spid="23" grpId="0"/>
          <p:bldP spid="24" grpId="0"/>
          <p:bldP spid="25" grpId="0"/>
          <p:bldP spid="26" grpId="0"/>
          <p:bldP spid="27" grpId="0" animBg="1"/>
          <p:bldP spid="28" grpId="0" animBg="1"/>
          <p:bldP spid="29" grpId="0" animBg="1"/>
          <p:bldP spid="36" grpId="0"/>
          <p:bldP spid="37"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07899" y="1796819"/>
            <a:ext cx="3334836" cy="1509992"/>
            <a:chOff x="4304043" y="1286668"/>
            <a:chExt cx="3837944" cy="2757793"/>
          </a:xfrm>
          <a:effectLst>
            <a:outerShdw blurRad="381000" dist="254000" dir="8100000" algn="tr" rotWithShape="0">
              <a:prstClr val="black">
                <a:alpha val="40000"/>
              </a:prstClr>
            </a:outerShdw>
          </a:effectLst>
        </p:grpSpPr>
        <p:sp>
          <p:nvSpPr>
            <p:cNvPr id="5" name="圆角矩形 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 name="圆角矩形 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809322" y="2088755"/>
            <a:ext cx="828061" cy="82806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9" name="椭圆 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0" name="Group 41"/>
          <p:cNvGrpSpPr/>
          <p:nvPr/>
        </p:nvGrpSpPr>
        <p:grpSpPr bwMode="auto">
          <a:xfrm>
            <a:off x="3760239" y="2088753"/>
            <a:ext cx="1944228" cy="1066336"/>
            <a:chOff x="0" y="0"/>
            <a:chExt cx="2419" cy="1343"/>
          </a:xfrm>
        </p:grpSpPr>
        <p:sp>
          <p:nvSpPr>
            <p:cNvPr id="1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当图网</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sp>
        <p:nvSpPr>
          <p:cNvPr id="13" name="Freeform 9"/>
          <p:cNvSpPr>
            <a:spLocks noEditPoints="1"/>
          </p:cNvSpPr>
          <p:nvPr/>
        </p:nvSpPr>
        <p:spPr bwMode="auto">
          <a:xfrm>
            <a:off x="3000648" y="2343079"/>
            <a:ext cx="375947"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accent1">
              <a:lumMod val="100000"/>
            </a:schemeClr>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4" name="组合 13"/>
          <p:cNvGrpSpPr/>
          <p:nvPr/>
        </p:nvGrpSpPr>
        <p:grpSpPr>
          <a:xfrm>
            <a:off x="6384033" y="1796819"/>
            <a:ext cx="3334836" cy="1509992"/>
            <a:chOff x="4304043" y="1286668"/>
            <a:chExt cx="3837944" cy="2757793"/>
          </a:xfrm>
          <a:effectLst>
            <a:outerShdw blurRad="381000" dist="254000" dir="8100000" algn="tr" rotWithShape="0">
              <a:prstClr val="black">
                <a:alpha val="40000"/>
              </a:prstClr>
            </a:outerShdw>
          </a:effectLst>
        </p:grpSpPr>
        <p:sp>
          <p:nvSpPr>
            <p:cNvPr id="15" name="圆角矩形 1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6" name="圆角矩形 1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585455" y="2088755"/>
            <a:ext cx="828061" cy="82806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9" name="椭圆 1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20" name="Group 41"/>
          <p:cNvGrpSpPr/>
          <p:nvPr/>
        </p:nvGrpSpPr>
        <p:grpSpPr bwMode="auto">
          <a:xfrm>
            <a:off x="7536373" y="2088753"/>
            <a:ext cx="1944228" cy="1066336"/>
            <a:chOff x="0" y="0"/>
            <a:chExt cx="2419" cy="1343"/>
          </a:xfrm>
        </p:grpSpPr>
        <p:sp>
          <p:nvSpPr>
            <p:cNvPr id="2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当图网</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2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sp>
        <p:nvSpPr>
          <p:cNvPr id="23" name="Freeform 8"/>
          <p:cNvSpPr>
            <a:spLocks noEditPoints="1"/>
          </p:cNvSpPr>
          <p:nvPr/>
        </p:nvSpPr>
        <p:spPr bwMode="auto">
          <a:xfrm>
            <a:off x="6836508" y="2396761"/>
            <a:ext cx="325955" cy="322992"/>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accent1">
              <a:lumMod val="100000"/>
            </a:schemeClr>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24" name="组合 23"/>
          <p:cNvGrpSpPr/>
          <p:nvPr/>
        </p:nvGrpSpPr>
        <p:grpSpPr>
          <a:xfrm>
            <a:off x="2607899" y="3744152"/>
            <a:ext cx="3334836" cy="1509992"/>
            <a:chOff x="4304043" y="1286668"/>
            <a:chExt cx="3837944" cy="2757793"/>
          </a:xfrm>
          <a:effectLst>
            <a:outerShdw blurRad="381000" dist="254000" dir="8100000" algn="tr" rotWithShape="0">
              <a:prstClr val="black">
                <a:alpha val="40000"/>
              </a:prstClr>
            </a:outerShdw>
          </a:effectLst>
        </p:grpSpPr>
        <p:sp>
          <p:nvSpPr>
            <p:cNvPr id="25" name="圆角矩形 2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6" name="圆角矩形 2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809322" y="4036089"/>
            <a:ext cx="828061" cy="828060"/>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29" name="椭圆 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30" name="Group 41"/>
          <p:cNvGrpSpPr/>
          <p:nvPr/>
        </p:nvGrpSpPr>
        <p:grpSpPr bwMode="auto">
          <a:xfrm>
            <a:off x="3760239" y="4036087"/>
            <a:ext cx="1944228" cy="1066336"/>
            <a:chOff x="0" y="0"/>
            <a:chExt cx="2419" cy="1343"/>
          </a:xfrm>
        </p:grpSpPr>
        <p:sp>
          <p:nvSpPr>
            <p:cNvPr id="3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当图网</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3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sp>
        <p:nvSpPr>
          <p:cNvPr id="33" name="Freeform 7"/>
          <p:cNvSpPr/>
          <p:nvPr/>
        </p:nvSpPr>
        <p:spPr bwMode="auto">
          <a:xfrm>
            <a:off x="2989981" y="4251580"/>
            <a:ext cx="394945" cy="397075"/>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accent1">
              <a:lumMod val="100000"/>
            </a:schemeClr>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34" name="组合 33"/>
          <p:cNvGrpSpPr/>
          <p:nvPr/>
        </p:nvGrpSpPr>
        <p:grpSpPr>
          <a:xfrm>
            <a:off x="6385702" y="3744152"/>
            <a:ext cx="3334836" cy="1509992"/>
            <a:chOff x="4304043" y="1286668"/>
            <a:chExt cx="3837944" cy="2757793"/>
          </a:xfrm>
          <a:effectLst>
            <a:outerShdw blurRad="381000" dist="254000" dir="8100000" algn="tr" rotWithShape="0">
              <a:prstClr val="black">
                <a:alpha val="40000"/>
              </a:prstClr>
            </a:outerShdw>
          </a:effectLst>
        </p:grpSpPr>
        <p:sp>
          <p:nvSpPr>
            <p:cNvPr id="35" name="圆角矩形 3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6" name="圆角矩形 3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587124" y="4036089"/>
            <a:ext cx="828061" cy="82806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40" name="Group 41"/>
          <p:cNvGrpSpPr/>
          <p:nvPr/>
        </p:nvGrpSpPr>
        <p:grpSpPr bwMode="auto">
          <a:xfrm>
            <a:off x="7538042" y="4036087"/>
            <a:ext cx="1944228" cy="1066336"/>
            <a:chOff x="0" y="0"/>
            <a:chExt cx="2419" cy="1343"/>
          </a:xfrm>
        </p:grpSpPr>
        <p:sp>
          <p:nvSpPr>
            <p:cNvPr id="4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当图网</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4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200" dirty="0">
                <a:solidFill>
                  <a:schemeClr val="tx1">
                    <a:lumMod val="85000"/>
                    <a:lumOff val="15000"/>
                  </a:schemeClr>
                </a:solidFill>
                <a:latin typeface="方正姚体" panose="02010601030101010101" pitchFamily="2" charset="-122"/>
                <a:ea typeface="方正姚体" panose="02010601030101010101" pitchFamily="2" charset="-122"/>
              </a:endParaRPr>
            </a:p>
          </p:txBody>
        </p:sp>
      </p:grpSp>
      <p:sp>
        <p:nvSpPr>
          <p:cNvPr id="43" name="Freeform 6"/>
          <p:cNvSpPr>
            <a:spLocks noEditPoints="1"/>
          </p:cNvSpPr>
          <p:nvPr/>
        </p:nvSpPr>
        <p:spPr bwMode="auto">
          <a:xfrm>
            <a:off x="6840927" y="4280226"/>
            <a:ext cx="362949" cy="368429"/>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accent1">
              <a:lumMod val="100000"/>
            </a:schemeClr>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44"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45"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anim calcmode="lin" valueType="num">
                                          <p:cBhvr>
                                            <p:cTn id="34" dur="500" fill="hold"/>
                                            <p:tgtEl>
                                              <p:spTgt spid="23"/>
                                            </p:tgtEl>
                                            <p:attrNameLst>
                                              <p:attrName>ppt_x</p:attrName>
                                            </p:attrNameLst>
                                          </p:cBhvr>
                                          <p:tavLst>
                                            <p:tav tm="0">
                                              <p:val>
                                                <p:strVal val="#ppt_x"/>
                                              </p:val>
                                            </p:tav>
                                            <p:tav tm="100000">
                                              <p:val>
                                                <p:strVal val="#ppt_x"/>
                                              </p:val>
                                            </p:tav>
                                          </p:tavLst>
                                        </p:anim>
                                        <p:anim calcmode="lin" valueType="num">
                                          <p:cBhvr>
                                            <p:cTn id="35" dur="500" fill="hold"/>
                                            <p:tgtEl>
                                              <p:spTgt spid="23"/>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anim calcmode="lin" valueType="num">
                                          <p:cBhvr>
                                            <p:cTn id="54" dur="500" fill="hold"/>
                                            <p:tgtEl>
                                              <p:spTgt spid="33"/>
                                            </p:tgtEl>
                                            <p:attrNameLst>
                                              <p:attrName>ppt_x</p:attrName>
                                            </p:attrNameLst>
                                          </p:cBhvr>
                                          <p:tavLst>
                                            <p:tav tm="0">
                                              <p:val>
                                                <p:strVal val="#ppt_x"/>
                                              </p:val>
                                            </p:tav>
                                            <p:tav tm="100000">
                                              <p:val>
                                                <p:strVal val="#ppt_x"/>
                                              </p:val>
                                            </p:tav>
                                          </p:tavLst>
                                        </p:anim>
                                        <p:anim calcmode="lin" valueType="num">
                                          <p:cBhvr>
                                            <p:cTn id="55" dur="500" fill="hold"/>
                                            <p:tgtEl>
                                              <p:spTgt spid="33"/>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2"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right)">
                                          <p:cBhvr>
                                            <p:cTn id="59" dur="500"/>
                                            <p:tgtEl>
                                              <p:spTgt spid="24"/>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6500"/>
                                </p:stCondLst>
                                <p:childTnLst>
                                  <p:par>
                                    <p:cTn id="71" presetID="42" presetClass="entr" presetSubtype="0" fill="hold" grpId="0"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anim calcmode="lin" valueType="num">
                                          <p:cBhvr>
                                            <p:cTn id="74" dur="500" fill="hold"/>
                                            <p:tgtEl>
                                              <p:spTgt spid="43"/>
                                            </p:tgtEl>
                                            <p:attrNameLst>
                                              <p:attrName>ppt_x</p:attrName>
                                            </p:attrNameLst>
                                          </p:cBhvr>
                                          <p:tavLst>
                                            <p:tav tm="0">
                                              <p:val>
                                                <p:strVal val="#ppt_x"/>
                                              </p:val>
                                            </p:tav>
                                            <p:tav tm="100000">
                                              <p:val>
                                                <p:strVal val="#ppt_x"/>
                                              </p:val>
                                            </p:tav>
                                          </p:tavLst>
                                        </p:anim>
                                        <p:anim calcmode="lin" valueType="num">
                                          <p:cBhvr>
                                            <p:cTn id="75" dur="500" fill="hold"/>
                                            <p:tgtEl>
                                              <p:spTgt spid="43"/>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22" presetClass="entr" presetSubtype="2"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right)">
                                          <p:cBhvr>
                                            <p:cTn id="79" dur="500"/>
                                            <p:tgtEl>
                                              <p:spTgt spid="34"/>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par>
                                    <p:cTn id="84" presetID="2" presetClass="entr" presetSubtype="1" fill="hold" grpId="0" nodeType="withEffect" p14:presetBounceEnd="81000">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14:bounceEnd="81000">
                                          <p:cBhvr additive="base">
                                            <p:cTn id="86" dur="1000" fill="hold"/>
                                            <p:tgtEl>
                                              <p:spTgt spid="44"/>
                                            </p:tgtEl>
                                            <p:attrNameLst>
                                              <p:attrName>ppt_x</p:attrName>
                                            </p:attrNameLst>
                                          </p:cBhvr>
                                          <p:tavLst>
                                            <p:tav tm="0">
                                              <p:val>
                                                <p:strVal val="#ppt_x"/>
                                              </p:val>
                                            </p:tav>
                                            <p:tav tm="100000">
                                              <p:val>
                                                <p:strVal val="#ppt_x"/>
                                              </p:val>
                                            </p:tav>
                                          </p:tavLst>
                                        </p:anim>
                                        <p:anim calcmode="lin" valueType="num" p14:bounceEnd="81000">
                                          <p:cBhvr additive="base">
                                            <p:cTn id="87" dur="1000" fill="hold"/>
                                            <p:tgtEl>
                                              <p:spTgt spid="44"/>
                                            </p:tgtEl>
                                            <p:attrNameLst>
                                              <p:attrName>ppt_y</p:attrName>
                                            </p:attrNameLst>
                                          </p:cBhvr>
                                          <p:tavLst>
                                            <p:tav tm="0">
                                              <p:val>
                                                <p:strVal val="0-#ppt_h/2"/>
                                              </p:val>
                                            </p:tav>
                                            <p:tav tm="100000">
                                              <p:val>
                                                <p:strVal val="#ppt_y"/>
                                              </p:val>
                                            </p:tav>
                                          </p:tavLst>
                                        </p:anim>
                                      </p:childTnLst>
                                    </p:cTn>
                                  </p:par>
                                  <p:par>
                                    <p:cTn id="88" presetID="2" presetClass="entr" presetSubtype="1" fill="hold" grpId="0" nodeType="withEffect" p14:presetBounceEnd="81000">
                                      <p:stCondLst>
                                        <p:cond delay="0"/>
                                      </p:stCondLst>
                                      <p:childTnLst>
                                        <p:set>
                                          <p:cBhvr>
                                            <p:cTn id="89" dur="1" fill="hold">
                                              <p:stCondLst>
                                                <p:cond delay="0"/>
                                              </p:stCondLst>
                                            </p:cTn>
                                            <p:tgtEl>
                                              <p:spTgt spid="45"/>
                                            </p:tgtEl>
                                            <p:attrNameLst>
                                              <p:attrName>style.visibility</p:attrName>
                                            </p:attrNameLst>
                                          </p:cBhvr>
                                          <p:to>
                                            <p:strVal val="visible"/>
                                          </p:to>
                                        </p:set>
                                        <p:anim calcmode="lin" valueType="num" p14:bounceEnd="81000">
                                          <p:cBhvr additive="base">
                                            <p:cTn id="90" dur="1000" fill="hold"/>
                                            <p:tgtEl>
                                              <p:spTgt spid="45"/>
                                            </p:tgtEl>
                                            <p:attrNameLst>
                                              <p:attrName>ppt_x</p:attrName>
                                            </p:attrNameLst>
                                          </p:cBhvr>
                                          <p:tavLst>
                                            <p:tav tm="0">
                                              <p:val>
                                                <p:strVal val="#ppt_x"/>
                                              </p:val>
                                            </p:tav>
                                            <p:tav tm="100000">
                                              <p:val>
                                                <p:strVal val="#ppt_x"/>
                                              </p:val>
                                            </p:tav>
                                          </p:tavLst>
                                        </p:anim>
                                        <p:anim calcmode="lin" valueType="num" p14:bounceEnd="81000">
                                          <p:cBhvr additive="base">
                                            <p:cTn id="91"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33" grpId="0" animBg="1"/>
          <p:bldP spid="43" grpId="0" animBg="1"/>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anim calcmode="lin" valueType="num">
                                          <p:cBhvr>
                                            <p:cTn id="34" dur="500" fill="hold"/>
                                            <p:tgtEl>
                                              <p:spTgt spid="23"/>
                                            </p:tgtEl>
                                            <p:attrNameLst>
                                              <p:attrName>ppt_x</p:attrName>
                                            </p:attrNameLst>
                                          </p:cBhvr>
                                          <p:tavLst>
                                            <p:tav tm="0">
                                              <p:val>
                                                <p:strVal val="#ppt_x"/>
                                              </p:val>
                                            </p:tav>
                                            <p:tav tm="100000">
                                              <p:val>
                                                <p:strVal val="#ppt_x"/>
                                              </p:val>
                                            </p:tav>
                                          </p:tavLst>
                                        </p:anim>
                                        <p:anim calcmode="lin" valueType="num">
                                          <p:cBhvr>
                                            <p:cTn id="35" dur="500" fill="hold"/>
                                            <p:tgtEl>
                                              <p:spTgt spid="23"/>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anim calcmode="lin" valueType="num">
                                          <p:cBhvr>
                                            <p:cTn id="54" dur="500" fill="hold"/>
                                            <p:tgtEl>
                                              <p:spTgt spid="33"/>
                                            </p:tgtEl>
                                            <p:attrNameLst>
                                              <p:attrName>ppt_x</p:attrName>
                                            </p:attrNameLst>
                                          </p:cBhvr>
                                          <p:tavLst>
                                            <p:tav tm="0">
                                              <p:val>
                                                <p:strVal val="#ppt_x"/>
                                              </p:val>
                                            </p:tav>
                                            <p:tav tm="100000">
                                              <p:val>
                                                <p:strVal val="#ppt_x"/>
                                              </p:val>
                                            </p:tav>
                                          </p:tavLst>
                                        </p:anim>
                                        <p:anim calcmode="lin" valueType="num">
                                          <p:cBhvr>
                                            <p:cTn id="55" dur="500" fill="hold"/>
                                            <p:tgtEl>
                                              <p:spTgt spid="33"/>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2"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right)">
                                          <p:cBhvr>
                                            <p:cTn id="59" dur="500"/>
                                            <p:tgtEl>
                                              <p:spTgt spid="24"/>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6500"/>
                                </p:stCondLst>
                                <p:childTnLst>
                                  <p:par>
                                    <p:cTn id="71" presetID="42" presetClass="entr" presetSubtype="0" fill="hold" grpId="0"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anim calcmode="lin" valueType="num">
                                          <p:cBhvr>
                                            <p:cTn id="74" dur="500" fill="hold"/>
                                            <p:tgtEl>
                                              <p:spTgt spid="43"/>
                                            </p:tgtEl>
                                            <p:attrNameLst>
                                              <p:attrName>ppt_x</p:attrName>
                                            </p:attrNameLst>
                                          </p:cBhvr>
                                          <p:tavLst>
                                            <p:tav tm="0">
                                              <p:val>
                                                <p:strVal val="#ppt_x"/>
                                              </p:val>
                                            </p:tav>
                                            <p:tav tm="100000">
                                              <p:val>
                                                <p:strVal val="#ppt_x"/>
                                              </p:val>
                                            </p:tav>
                                          </p:tavLst>
                                        </p:anim>
                                        <p:anim calcmode="lin" valueType="num">
                                          <p:cBhvr>
                                            <p:cTn id="75" dur="500" fill="hold"/>
                                            <p:tgtEl>
                                              <p:spTgt spid="43"/>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22" presetClass="entr" presetSubtype="2"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right)">
                                          <p:cBhvr>
                                            <p:cTn id="79" dur="500"/>
                                            <p:tgtEl>
                                              <p:spTgt spid="34"/>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par>
                                    <p:cTn id="84" presetID="2" presetClass="entr" presetSubtype="1"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cBhvr additive="base">
                                            <p:cTn id="86" dur="1000" fill="hold"/>
                                            <p:tgtEl>
                                              <p:spTgt spid="44"/>
                                            </p:tgtEl>
                                            <p:attrNameLst>
                                              <p:attrName>ppt_x</p:attrName>
                                            </p:attrNameLst>
                                          </p:cBhvr>
                                          <p:tavLst>
                                            <p:tav tm="0">
                                              <p:val>
                                                <p:strVal val="#ppt_x"/>
                                              </p:val>
                                            </p:tav>
                                            <p:tav tm="100000">
                                              <p:val>
                                                <p:strVal val="#ppt_x"/>
                                              </p:val>
                                            </p:tav>
                                          </p:tavLst>
                                        </p:anim>
                                        <p:anim calcmode="lin" valueType="num">
                                          <p:cBhvr additive="base">
                                            <p:cTn id="87" dur="1000" fill="hold"/>
                                            <p:tgtEl>
                                              <p:spTgt spid="44"/>
                                            </p:tgtEl>
                                            <p:attrNameLst>
                                              <p:attrName>ppt_y</p:attrName>
                                            </p:attrNameLst>
                                          </p:cBhvr>
                                          <p:tavLst>
                                            <p:tav tm="0">
                                              <p:val>
                                                <p:strVal val="0-#ppt_h/2"/>
                                              </p:val>
                                            </p:tav>
                                            <p:tav tm="100000">
                                              <p:val>
                                                <p:strVal val="#ppt_y"/>
                                              </p:val>
                                            </p:tav>
                                          </p:tavLst>
                                        </p:anim>
                                      </p:childTnLst>
                                    </p:cTn>
                                  </p:par>
                                  <p:par>
                                    <p:cTn id="88" presetID="2" presetClass="entr" presetSubtype="1"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 calcmode="lin" valueType="num">
                                          <p:cBhvr additive="base">
                                            <p:cTn id="90" dur="1000" fill="hold"/>
                                            <p:tgtEl>
                                              <p:spTgt spid="45"/>
                                            </p:tgtEl>
                                            <p:attrNameLst>
                                              <p:attrName>ppt_x</p:attrName>
                                            </p:attrNameLst>
                                          </p:cBhvr>
                                          <p:tavLst>
                                            <p:tav tm="0">
                                              <p:val>
                                                <p:strVal val="#ppt_x"/>
                                              </p:val>
                                            </p:tav>
                                            <p:tav tm="100000">
                                              <p:val>
                                                <p:strVal val="#ppt_x"/>
                                              </p:val>
                                            </p:tav>
                                          </p:tavLst>
                                        </p:anim>
                                        <p:anim calcmode="lin" valueType="num">
                                          <p:cBhvr additive="base">
                                            <p:cTn id="91"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33" grpId="0" animBg="1"/>
          <p:bldP spid="43" grpId="0" animBg="1"/>
          <p:bldP spid="44" grpId="0"/>
          <p:bldP spid="45"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71240" y="2354424"/>
            <a:ext cx="1397000" cy="1397000"/>
            <a:chOff x="2417513" y="2139021"/>
            <a:chExt cx="2099175" cy="2099175"/>
          </a:xfrm>
        </p:grpSpPr>
        <p:sp>
          <p:nvSpPr>
            <p:cNvPr id="5" name="圆角矩形 4"/>
            <p:cNvSpPr/>
            <p:nvPr/>
          </p:nvSpPr>
          <p:spPr>
            <a:xfrm>
              <a:off x="2417513" y="2139021"/>
              <a:ext cx="2099175" cy="2099175"/>
            </a:xfrm>
            <a:prstGeom prst="roundRect">
              <a:avLst>
                <a:gd name="adj" fmla="val 18662"/>
              </a:avLst>
            </a:prstGeom>
            <a:gradFill flip="none" rotWithShape="1">
              <a:gsLst>
                <a:gs pos="0">
                  <a:srgbClr val="F7F7F7"/>
                </a:gs>
                <a:gs pos="100000">
                  <a:schemeClr val="bg1">
                    <a:lumMod val="85000"/>
                  </a:schemeClr>
                </a:gs>
              </a:gsLst>
              <a:lin ang="2700000" scaled="1"/>
              <a:tileRect/>
            </a:gradFill>
            <a:ln w="19050">
              <a:gradFill flip="none" rotWithShape="1">
                <a:gsLst>
                  <a:gs pos="0">
                    <a:schemeClr val="bg1"/>
                  </a:gs>
                  <a:gs pos="100000">
                    <a:srgbClr val="C7C7C7"/>
                  </a:gs>
                </a:gsLst>
                <a:lin ang="2700000" scaled="1"/>
                <a:tileRect/>
              </a:gradFill>
            </a:ln>
            <a:effectLst>
              <a:outerShdw blurRad="1143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p>
          </p:txBody>
        </p:sp>
        <p:grpSp>
          <p:nvGrpSpPr>
            <p:cNvPr id="6" name="组合 5"/>
            <p:cNvGrpSpPr/>
            <p:nvPr/>
          </p:nvGrpSpPr>
          <p:grpSpPr>
            <a:xfrm>
              <a:off x="2583294" y="2304802"/>
              <a:ext cx="1767610" cy="1767610"/>
              <a:chOff x="5787323" y="1979591"/>
              <a:chExt cx="1767610" cy="1767610"/>
            </a:xfrm>
          </p:grpSpPr>
          <p:sp>
            <p:nvSpPr>
              <p:cNvPr id="7" name="椭圆 6"/>
              <p:cNvSpPr/>
              <p:nvPr/>
            </p:nvSpPr>
            <p:spPr>
              <a:xfrm>
                <a:off x="5787323" y="1979591"/>
                <a:ext cx="1767610" cy="1767610"/>
              </a:xfrm>
              <a:prstGeom prst="ellipse">
                <a:avLst/>
              </a:prstGeom>
              <a:gradFill>
                <a:gsLst>
                  <a:gs pos="100000">
                    <a:schemeClr val="bg1"/>
                  </a:gs>
                  <a:gs pos="0">
                    <a:srgbClr val="D1D1D1"/>
                  </a:gs>
                </a:gsLst>
                <a:lin ang="27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8" name="椭圆 7"/>
              <p:cNvSpPr/>
              <p:nvPr/>
            </p:nvSpPr>
            <p:spPr>
              <a:xfrm>
                <a:off x="5956263" y="2148531"/>
                <a:ext cx="1429731" cy="1429731"/>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9" name="椭圆 8"/>
              <p:cNvSpPr/>
              <p:nvPr/>
            </p:nvSpPr>
            <p:spPr>
              <a:xfrm>
                <a:off x="6014084" y="2206352"/>
                <a:ext cx="1314088" cy="1314088"/>
              </a:xfrm>
              <a:prstGeom prst="ellipse">
                <a:avLst/>
              </a:prstGeom>
              <a:gradFill>
                <a:gsLst>
                  <a:gs pos="0">
                    <a:srgbClr val="F7F7F7"/>
                  </a:gs>
                  <a:gs pos="100000">
                    <a:srgbClr val="D1D1D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10" name="椭圆 9"/>
              <p:cNvSpPr/>
              <p:nvPr/>
            </p:nvSpPr>
            <p:spPr>
              <a:xfrm>
                <a:off x="6078822" y="2271090"/>
                <a:ext cx="1184612" cy="1184612"/>
              </a:xfrm>
              <a:prstGeom prst="ellipse">
                <a:avLst/>
              </a:prstGeom>
              <a:gradFill>
                <a:gsLst>
                  <a:gs pos="0">
                    <a:schemeClr val="bg1"/>
                  </a:gs>
                  <a:gs pos="100000">
                    <a:srgbClr val="D1D1D1"/>
                  </a:gs>
                </a:gsLst>
                <a:lin ang="2700000" scaled="1"/>
              </a:gradFill>
              <a:ln w="28575">
                <a:gradFill flip="none" rotWithShape="1">
                  <a:gsLst>
                    <a:gs pos="0">
                      <a:schemeClr val="bg1">
                        <a:lumMod val="7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grpSp>
      </p:grpSp>
      <p:grpSp>
        <p:nvGrpSpPr>
          <p:cNvPr id="11" name="组合 10"/>
          <p:cNvGrpSpPr/>
          <p:nvPr/>
        </p:nvGrpSpPr>
        <p:grpSpPr>
          <a:xfrm>
            <a:off x="6419140" y="2354424"/>
            <a:ext cx="1397000" cy="1397000"/>
            <a:chOff x="2417513" y="2139021"/>
            <a:chExt cx="2099175" cy="2099175"/>
          </a:xfrm>
        </p:grpSpPr>
        <p:sp>
          <p:nvSpPr>
            <p:cNvPr id="12" name="圆角矩形 11"/>
            <p:cNvSpPr/>
            <p:nvPr/>
          </p:nvSpPr>
          <p:spPr>
            <a:xfrm>
              <a:off x="2417513" y="2139021"/>
              <a:ext cx="2099175" cy="2099175"/>
            </a:xfrm>
            <a:prstGeom prst="roundRect">
              <a:avLst>
                <a:gd name="adj" fmla="val 18662"/>
              </a:avLst>
            </a:prstGeom>
            <a:gradFill flip="none" rotWithShape="1">
              <a:gsLst>
                <a:gs pos="0">
                  <a:srgbClr val="F7F7F7"/>
                </a:gs>
                <a:gs pos="100000">
                  <a:schemeClr val="bg1">
                    <a:lumMod val="85000"/>
                  </a:schemeClr>
                </a:gs>
              </a:gsLst>
              <a:lin ang="2700000" scaled="1"/>
              <a:tileRect/>
            </a:gradFill>
            <a:ln w="19050">
              <a:gradFill flip="none" rotWithShape="1">
                <a:gsLst>
                  <a:gs pos="0">
                    <a:schemeClr val="bg1"/>
                  </a:gs>
                  <a:gs pos="100000">
                    <a:srgbClr val="C7C7C7"/>
                  </a:gs>
                </a:gsLst>
                <a:lin ang="2700000" scaled="1"/>
                <a:tileRect/>
              </a:gradFill>
            </a:ln>
            <a:effectLst>
              <a:outerShdw blurRad="1143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p>
          </p:txBody>
        </p:sp>
        <p:grpSp>
          <p:nvGrpSpPr>
            <p:cNvPr id="13" name="组合 12"/>
            <p:cNvGrpSpPr/>
            <p:nvPr/>
          </p:nvGrpSpPr>
          <p:grpSpPr>
            <a:xfrm>
              <a:off x="2583294" y="2304802"/>
              <a:ext cx="1767610" cy="1767610"/>
              <a:chOff x="5787323" y="1979591"/>
              <a:chExt cx="1767610" cy="1767610"/>
            </a:xfrm>
          </p:grpSpPr>
          <p:sp>
            <p:nvSpPr>
              <p:cNvPr id="14" name="椭圆 13"/>
              <p:cNvSpPr/>
              <p:nvPr/>
            </p:nvSpPr>
            <p:spPr>
              <a:xfrm>
                <a:off x="5787323" y="1979591"/>
                <a:ext cx="1767610" cy="1767610"/>
              </a:xfrm>
              <a:prstGeom prst="ellipse">
                <a:avLst/>
              </a:prstGeom>
              <a:gradFill>
                <a:gsLst>
                  <a:gs pos="100000">
                    <a:schemeClr val="bg1"/>
                  </a:gs>
                  <a:gs pos="0">
                    <a:srgbClr val="D1D1D1"/>
                  </a:gs>
                </a:gsLst>
                <a:lin ang="27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15" name="椭圆 14"/>
              <p:cNvSpPr/>
              <p:nvPr/>
            </p:nvSpPr>
            <p:spPr>
              <a:xfrm>
                <a:off x="5956263" y="2148531"/>
                <a:ext cx="1429731" cy="1429731"/>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16" name="椭圆 15"/>
              <p:cNvSpPr/>
              <p:nvPr/>
            </p:nvSpPr>
            <p:spPr>
              <a:xfrm>
                <a:off x="6014084" y="2206352"/>
                <a:ext cx="1314088" cy="1314088"/>
              </a:xfrm>
              <a:prstGeom prst="ellipse">
                <a:avLst/>
              </a:prstGeom>
              <a:gradFill>
                <a:gsLst>
                  <a:gs pos="0">
                    <a:srgbClr val="F7F7F7"/>
                  </a:gs>
                  <a:gs pos="100000">
                    <a:srgbClr val="D1D1D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17" name="椭圆 16"/>
              <p:cNvSpPr/>
              <p:nvPr/>
            </p:nvSpPr>
            <p:spPr>
              <a:xfrm>
                <a:off x="6078822" y="2271090"/>
                <a:ext cx="1184612" cy="1184612"/>
              </a:xfrm>
              <a:prstGeom prst="ellipse">
                <a:avLst/>
              </a:prstGeom>
              <a:gradFill>
                <a:gsLst>
                  <a:gs pos="0">
                    <a:schemeClr val="bg1"/>
                  </a:gs>
                  <a:gs pos="100000">
                    <a:srgbClr val="D1D1D1"/>
                  </a:gs>
                </a:gsLst>
                <a:lin ang="2700000" scaled="1"/>
              </a:gradFill>
              <a:ln w="28575">
                <a:gradFill flip="none" rotWithShape="1">
                  <a:gsLst>
                    <a:gs pos="0">
                      <a:schemeClr val="bg1">
                        <a:lumMod val="7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grpSp>
      </p:grpSp>
      <p:grpSp>
        <p:nvGrpSpPr>
          <p:cNvPr id="18" name="组合 17"/>
          <p:cNvGrpSpPr/>
          <p:nvPr/>
        </p:nvGrpSpPr>
        <p:grpSpPr>
          <a:xfrm>
            <a:off x="8667040" y="2354424"/>
            <a:ext cx="1397000" cy="1397000"/>
            <a:chOff x="2417513" y="2139021"/>
            <a:chExt cx="2099175" cy="2099175"/>
          </a:xfrm>
        </p:grpSpPr>
        <p:sp>
          <p:nvSpPr>
            <p:cNvPr id="19" name="圆角矩形 18"/>
            <p:cNvSpPr/>
            <p:nvPr/>
          </p:nvSpPr>
          <p:spPr>
            <a:xfrm>
              <a:off x="2417513" y="2139021"/>
              <a:ext cx="2099175" cy="2099175"/>
            </a:xfrm>
            <a:prstGeom prst="roundRect">
              <a:avLst>
                <a:gd name="adj" fmla="val 18662"/>
              </a:avLst>
            </a:prstGeom>
            <a:gradFill flip="none" rotWithShape="1">
              <a:gsLst>
                <a:gs pos="0">
                  <a:srgbClr val="F7F7F7"/>
                </a:gs>
                <a:gs pos="100000">
                  <a:schemeClr val="bg1">
                    <a:lumMod val="85000"/>
                  </a:schemeClr>
                </a:gs>
              </a:gsLst>
              <a:lin ang="2700000" scaled="1"/>
              <a:tileRect/>
            </a:gradFill>
            <a:ln w="19050">
              <a:gradFill flip="none" rotWithShape="1">
                <a:gsLst>
                  <a:gs pos="0">
                    <a:schemeClr val="bg1"/>
                  </a:gs>
                  <a:gs pos="100000">
                    <a:srgbClr val="C7C7C7"/>
                  </a:gs>
                </a:gsLst>
                <a:lin ang="2700000" scaled="1"/>
                <a:tileRect/>
              </a:gradFill>
            </a:ln>
            <a:effectLst>
              <a:outerShdw blurRad="1143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p>
          </p:txBody>
        </p:sp>
        <p:grpSp>
          <p:nvGrpSpPr>
            <p:cNvPr id="20" name="组合 19"/>
            <p:cNvGrpSpPr/>
            <p:nvPr/>
          </p:nvGrpSpPr>
          <p:grpSpPr>
            <a:xfrm>
              <a:off x="2583294" y="2304802"/>
              <a:ext cx="1767610" cy="1767610"/>
              <a:chOff x="5787323" y="1979591"/>
              <a:chExt cx="1767610" cy="1767610"/>
            </a:xfrm>
          </p:grpSpPr>
          <p:sp>
            <p:nvSpPr>
              <p:cNvPr id="21" name="椭圆 20"/>
              <p:cNvSpPr/>
              <p:nvPr/>
            </p:nvSpPr>
            <p:spPr>
              <a:xfrm>
                <a:off x="5787323" y="1979591"/>
                <a:ext cx="1767610" cy="1767610"/>
              </a:xfrm>
              <a:prstGeom prst="ellipse">
                <a:avLst/>
              </a:prstGeom>
              <a:gradFill>
                <a:gsLst>
                  <a:gs pos="100000">
                    <a:schemeClr val="bg1"/>
                  </a:gs>
                  <a:gs pos="0">
                    <a:srgbClr val="D1D1D1"/>
                  </a:gs>
                </a:gsLst>
                <a:lin ang="27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22" name="椭圆 21"/>
              <p:cNvSpPr/>
              <p:nvPr/>
            </p:nvSpPr>
            <p:spPr>
              <a:xfrm>
                <a:off x="5956263" y="2148531"/>
                <a:ext cx="1429731" cy="1429731"/>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23" name="椭圆 22"/>
              <p:cNvSpPr/>
              <p:nvPr/>
            </p:nvSpPr>
            <p:spPr>
              <a:xfrm>
                <a:off x="6014084" y="2206352"/>
                <a:ext cx="1314088" cy="1314088"/>
              </a:xfrm>
              <a:prstGeom prst="ellipse">
                <a:avLst/>
              </a:prstGeom>
              <a:gradFill>
                <a:gsLst>
                  <a:gs pos="0">
                    <a:srgbClr val="F7F7F7"/>
                  </a:gs>
                  <a:gs pos="100000">
                    <a:srgbClr val="D1D1D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24" name="椭圆 23"/>
              <p:cNvSpPr/>
              <p:nvPr/>
            </p:nvSpPr>
            <p:spPr>
              <a:xfrm>
                <a:off x="6078822" y="2271090"/>
                <a:ext cx="1184612" cy="1184612"/>
              </a:xfrm>
              <a:prstGeom prst="ellipse">
                <a:avLst/>
              </a:prstGeom>
              <a:gradFill>
                <a:gsLst>
                  <a:gs pos="0">
                    <a:schemeClr val="bg1"/>
                  </a:gs>
                  <a:gs pos="100000">
                    <a:srgbClr val="D1D1D1"/>
                  </a:gs>
                </a:gsLst>
                <a:lin ang="2700000" scaled="1"/>
              </a:gradFill>
              <a:ln w="28575">
                <a:gradFill flip="none" rotWithShape="1">
                  <a:gsLst>
                    <a:gs pos="0">
                      <a:schemeClr val="bg1">
                        <a:lumMod val="7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grpSp>
      </p:grpSp>
      <p:grpSp>
        <p:nvGrpSpPr>
          <p:cNvPr id="25" name="组合 24"/>
          <p:cNvGrpSpPr/>
          <p:nvPr/>
        </p:nvGrpSpPr>
        <p:grpSpPr>
          <a:xfrm>
            <a:off x="1923340" y="2354424"/>
            <a:ext cx="1397000" cy="1397000"/>
            <a:chOff x="2417513" y="2139021"/>
            <a:chExt cx="2099175" cy="2099175"/>
          </a:xfrm>
        </p:grpSpPr>
        <p:sp>
          <p:nvSpPr>
            <p:cNvPr id="26" name="圆角矩形 25"/>
            <p:cNvSpPr/>
            <p:nvPr/>
          </p:nvSpPr>
          <p:spPr>
            <a:xfrm>
              <a:off x="2417513" y="2139021"/>
              <a:ext cx="2099175" cy="2099175"/>
            </a:xfrm>
            <a:prstGeom prst="roundRect">
              <a:avLst>
                <a:gd name="adj" fmla="val 18662"/>
              </a:avLst>
            </a:prstGeom>
            <a:gradFill flip="none" rotWithShape="1">
              <a:gsLst>
                <a:gs pos="0">
                  <a:srgbClr val="F7F7F7"/>
                </a:gs>
                <a:gs pos="100000">
                  <a:schemeClr val="bg1">
                    <a:lumMod val="85000"/>
                  </a:schemeClr>
                </a:gs>
              </a:gsLst>
              <a:lin ang="2700000" scaled="1"/>
              <a:tileRect/>
            </a:gradFill>
            <a:ln w="19050">
              <a:gradFill flip="none" rotWithShape="1">
                <a:gsLst>
                  <a:gs pos="0">
                    <a:schemeClr val="bg1"/>
                  </a:gs>
                  <a:gs pos="100000">
                    <a:srgbClr val="C7C7C7"/>
                  </a:gs>
                </a:gsLst>
                <a:lin ang="2700000" scaled="1"/>
                <a:tileRect/>
              </a:gradFill>
            </a:ln>
            <a:effectLst>
              <a:outerShdw blurRad="1143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p>
          </p:txBody>
        </p:sp>
        <p:grpSp>
          <p:nvGrpSpPr>
            <p:cNvPr id="27" name="组合 26"/>
            <p:cNvGrpSpPr/>
            <p:nvPr/>
          </p:nvGrpSpPr>
          <p:grpSpPr>
            <a:xfrm>
              <a:off x="2583294" y="2304802"/>
              <a:ext cx="1767610" cy="1767610"/>
              <a:chOff x="5787323" y="1979591"/>
              <a:chExt cx="1767610" cy="1767610"/>
            </a:xfrm>
          </p:grpSpPr>
          <p:sp>
            <p:nvSpPr>
              <p:cNvPr id="28" name="椭圆 27"/>
              <p:cNvSpPr/>
              <p:nvPr/>
            </p:nvSpPr>
            <p:spPr>
              <a:xfrm>
                <a:off x="5787323" y="1979591"/>
                <a:ext cx="1767610" cy="1767610"/>
              </a:xfrm>
              <a:prstGeom prst="ellipse">
                <a:avLst/>
              </a:prstGeom>
              <a:gradFill>
                <a:gsLst>
                  <a:gs pos="100000">
                    <a:schemeClr val="bg1"/>
                  </a:gs>
                  <a:gs pos="0">
                    <a:srgbClr val="D1D1D1"/>
                  </a:gs>
                </a:gsLst>
                <a:lin ang="27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29" name="椭圆 28"/>
              <p:cNvSpPr/>
              <p:nvPr/>
            </p:nvSpPr>
            <p:spPr>
              <a:xfrm>
                <a:off x="5956263" y="2148531"/>
                <a:ext cx="1429731" cy="1429731"/>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30" name="椭圆 29"/>
              <p:cNvSpPr/>
              <p:nvPr/>
            </p:nvSpPr>
            <p:spPr>
              <a:xfrm>
                <a:off x="6014084" y="2206352"/>
                <a:ext cx="1314088" cy="1314088"/>
              </a:xfrm>
              <a:prstGeom prst="ellipse">
                <a:avLst/>
              </a:prstGeom>
              <a:gradFill>
                <a:gsLst>
                  <a:gs pos="0">
                    <a:srgbClr val="F7F7F7"/>
                  </a:gs>
                  <a:gs pos="100000">
                    <a:srgbClr val="D1D1D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31" name="椭圆 30"/>
              <p:cNvSpPr/>
              <p:nvPr/>
            </p:nvSpPr>
            <p:spPr>
              <a:xfrm>
                <a:off x="6078822" y="2271090"/>
                <a:ext cx="1184612" cy="1184612"/>
              </a:xfrm>
              <a:prstGeom prst="ellipse">
                <a:avLst/>
              </a:prstGeom>
              <a:gradFill>
                <a:gsLst>
                  <a:gs pos="0">
                    <a:schemeClr val="bg1"/>
                  </a:gs>
                  <a:gs pos="100000">
                    <a:srgbClr val="D1D1D1"/>
                  </a:gs>
                </a:gsLst>
                <a:lin ang="2700000" scaled="1"/>
              </a:gradFill>
              <a:ln w="28575">
                <a:gradFill flip="none" rotWithShape="1">
                  <a:gsLst>
                    <a:gs pos="0">
                      <a:schemeClr val="bg1">
                        <a:lumMod val="7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grpSp>
      </p:grpSp>
      <p:grpSp>
        <p:nvGrpSpPr>
          <p:cNvPr id="32" name="Group 4"/>
          <p:cNvGrpSpPr>
            <a:grpSpLocks noChangeAspect="1"/>
          </p:cNvGrpSpPr>
          <p:nvPr/>
        </p:nvGrpSpPr>
        <p:grpSpPr bwMode="auto">
          <a:xfrm>
            <a:off x="2478617" y="2864943"/>
            <a:ext cx="299144" cy="350563"/>
            <a:chOff x="1776" y="1776"/>
            <a:chExt cx="64" cy="75"/>
          </a:xfrm>
          <a:solidFill>
            <a:schemeClr val="accent1">
              <a:lumMod val="75000"/>
            </a:schemeClr>
          </a:solidFill>
          <a:effectLst/>
        </p:grpSpPr>
        <p:sp>
          <p:nvSpPr>
            <p:cNvPr id="33"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34"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35"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36"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grpSp>
      <p:grpSp>
        <p:nvGrpSpPr>
          <p:cNvPr id="37" name="Group 18"/>
          <p:cNvGrpSpPr>
            <a:grpSpLocks noChangeAspect="1"/>
          </p:cNvGrpSpPr>
          <p:nvPr/>
        </p:nvGrpSpPr>
        <p:grpSpPr bwMode="auto">
          <a:xfrm>
            <a:off x="4704763" y="2884524"/>
            <a:ext cx="334187" cy="311400"/>
            <a:chOff x="3802" y="2858"/>
            <a:chExt cx="616" cy="574"/>
          </a:xfrm>
          <a:solidFill>
            <a:schemeClr val="accent1">
              <a:lumMod val="75000"/>
            </a:schemeClr>
          </a:solidFill>
          <a:effectLst/>
        </p:grpSpPr>
        <p:sp>
          <p:nvSpPr>
            <p:cNvPr id="3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3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4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4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42"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grpSp>
      <p:grpSp>
        <p:nvGrpSpPr>
          <p:cNvPr id="43" name="Group 13"/>
          <p:cNvGrpSpPr>
            <a:grpSpLocks noChangeAspect="1"/>
          </p:cNvGrpSpPr>
          <p:nvPr/>
        </p:nvGrpSpPr>
        <p:grpSpPr bwMode="auto">
          <a:xfrm>
            <a:off x="6933126" y="2855672"/>
            <a:ext cx="364796" cy="369104"/>
            <a:chOff x="2426" y="2781"/>
            <a:chExt cx="593" cy="600"/>
          </a:xfrm>
          <a:solidFill>
            <a:schemeClr val="accent1">
              <a:lumMod val="75000"/>
            </a:schemeClr>
          </a:solidFill>
          <a:effectLst/>
        </p:grpSpPr>
        <p:sp>
          <p:nvSpPr>
            <p:cNvPr id="4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4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grpSp>
      <p:grpSp>
        <p:nvGrpSpPr>
          <p:cNvPr id="46" name="组合 45"/>
          <p:cNvGrpSpPr/>
          <p:nvPr/>
        </p:nvGrpSpPr>
        <p:grpSpPr>
          <a:xfrm>
            <a:off x="9186769" y="2852596"/>
            <a:ext cx="344844" cy="375260"/>
            <a:chOff x="4873620" y="1965325"/>
            <a:chExt cx="269882" cy="293688"/>
          </a:xfrm>
          <a:solidFill>
            <a:schemeClr val="accent1">
              <a:lumMod val="75000"/>
            </a:schemeClr>
          </a:solidFill>
          <a:effectLst/>
        </p:grpSpPr>
        <p:sp>
          <p:nvSpPr>
            <p:cNvPr id="47"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48"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49"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sp>
          <p:nvSpPr>
            <p:cNvPr id="50"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solidFill>
                  <a:prstClr val="black"/>
                </a:solidFill>
              </a:endParaRPr>
            </a:p>
          </p:txBody>
        </p:sp>
      </p:grpSp>
      <p:sp>
        <p:nvSpPr>
          <p:cNvPr id="63"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64"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grpSp>
        <p:nvGrpSpPr>
          <p:cNvPr id="65" name="组合 64"/>
          <p:cNvGrpSpPr/>
          <p:nvPr/>
        </p:nvGrpSpPr>
        <p:grpSpPr>
          <a:xfrm>
            <a:off x="1823449" y="4115486"/>
            <a:ext cx="2130114" cy="877249"/>
            <a:chOff x="874712" y="3408258"/>
            <a:chExt cx="2371844" cy="877249"/>
          </a:xfrm>
        </p:grpSpPr>
        <p:sp>
          <p:nvSpPr>
            <p:cNvPr id="66" name="矩形 65"/>
            <p:cNvSpPr/>
            <p:nvPr/>
          </p:nvSpPr>
          <p:spPr>
            <a:xfrm>
              <a:off x="874712" y="3677812"/>
              <a:ext cx="2371844"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67" name="矩形 66"/>
            <p:cNvSpPr/>
            <p:nvPr/>
          </p:nvSpPr>
          <p:spPr>
            <a:xfrm>
              <a:off x="874712" y="3408258"/>
              <a:ext cx="2241974" cy="46037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当图网</a:t>
              </a:r>
            </a:p>
          </p:txBody>
        </p:sp>
      </p:grpSp>
      <p:grpSp>
        <p:nvGrpSpPr>
          <p:cNvPr id="68" name="组合 67"/>
          <p:cNvGrpSpPr/>
          <p:nvPr/>
        </p:nvGrpSpPr>
        <p:grpSpPr>
          <a:xfrm>
            <a:off x="3894136" y="4126326"/>
            <a:ext cx="2130114" cy="877249"/>
            <a:chOff x="874712" y="3408258"/>
            <a:chExt cx="2371844" cy="877249"/>
          </a:xfrm>
        </p:grpSpPr>
        <p:sp>
          <p:nvSpPr>
            <p:cNvPr id="69" name="矩形 68"/>
            <p:cNvSpPr/>
            <p:nvPr/>
          </p:nvSpPr>
          <p:spPr>
            <a:xfrm>
              <a:off x="874712" y="3677812"/>
              <a:ext cx="2371844"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70" name="矩形 69"/>
            <p:cNvSpPr/>
            <p:nvPr/>
          </p:nvSpPr>
          <p:spPr>
            <a:xfrm>
              <a:off x="874712" y="3408258"/>
              <a:ext cx="2241974" cy="46037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当图网</a:t>
              </a:r>
            </a:p>
          </p:txBody>
        </p:sp>
      </p:grpSp>
      <p:grpSp>
        <p:nvGrpSpPr>
          <p:cNvPr id="71" name="组合 70"/>
          <p:cNvGrpSpPr/>
          <p:nvPr/>
        </p:nvGrpSpPr>
        <p:grpSpPr>
          <a:xfrm>
            <a:off x="6294104" y="4137166"/>
            <a:ext cx="2130114" cy="877249"/>
            <a:chOff x="874712" y="3408258"/>
            <a:chExt cx="2371844" cy="877249"/>
          </a:xfrm>
        </p:grpSpPr>
        <p:sp>
          <p:nvSpPr>
            <p:cNvPr id="72" name="矩形 71"/>
            <p:cNvSpPr/>
            <p:nvPr/>
          </p:nvSpPr>
          <p:spPr>
            <a:xfrm>
              <a:off x="874712" y="3677812"/>
              <a:ext cx="2371844"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73" name="矩形 72"/>
            <p:cNvSpPr/>
            <p:nvPr/>
          </p:nvSpPr>
          <p:spPr>
            <a:xfrm>
              <a:off x="874712" y="3408258"/>
              <a:ext cx="2241974" cy="46037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当图网</a:t>
              </a:r>
            </a:p>
          </p:txBody>
        </p:sp>
      </p:grpSp>
      <p:grpSp>
        <p:nvGrpSpPr>
          <p:cNvPr id="74" name="组合 73"/>
          <p:cNvGrpSpPr/>
          <p:nvPr/>
        </p:nvGrpSpPr>
        <p:grpSpPr>
          <a:xfrm>
            <a:off x="8518911" y="4126326"/>
            <a:ext cx="2130114" cy="877249"/>
            <a:chOff x="874712" y="3408258"/>
            <a:chExt cx="2371844" cy="877249"/>
          </a:xfrm>
        </p:grpSpPr>
        <p:sp>
          <p:nvSpPr>
            <p:cNvPr id="75" name="矩形 74"/>
            <p:cNvSpPr/>
            <p:nvPr/>
          </p:nvSpPr>
          <p:spPr>
            <a:xfrm>
              <a:off x="874712" y="3677812"/>
              <a:ext cx="2371844"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76" name="矩形 75"/>
            <p:cNvSpPr/>
            <p:nvPr/>
          </p:nvSpPr>
          <p:spPr>
            <a:xfrm>
              <a:off x="874712" y="3408258"/>
              <a:ext cx="2241974" cy="46037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当图网</a:t>
              </a:r>
            </a:p>
          </p:txBody>
        </p:sp>
      </p:grp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6" presetClass="emph" presetSubtype="0" fill="hold" nodeType="withEffect">
                                      <p:stCondLst>
                                        <p:cond delay="0"/>
                                      </p:stCondLst>
                                      <p:childTnLst>
                                        <p:animScale>
                                          <p:cBhvr>
                                            <p:cTn id="10" dur="10" fill="hold"/>
                                            <p:tgtEl>
                                              <p:spTgt spid="25"/>
                                            </p:tgtEl>
                                          </p:cBhvr>
                                          <p:by x="100000" y="2000"/>
                                        </p:animScale>
                                      </p:childTnLst>
                                    </p:cTn>
                                  </p:par>
                                  <p:par>
                                    <p:cTn id="11" presetID="6" presetClass="emph" presetSubtype="0" fill="hold" nodeType="withEffect">
                                      <p:stCondLst>
                                        <p:cond delay="300"/>
                                      </p:stCondLst>
                                      <p:childTnLst>
                                        <p:animScale>
                                          <p:cBhvr>
                                            <p:cTn id="12" dur="500" fill="hold"/>
                                            <p:tgtEl>
                                              <p:spTgt spid="25"/>
                                            </p:tgtEl>
                                          </p:cBhvr>
                                          <p:by x="100000" y="5000000"/>
                                        </p:animScale>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6" presetClass="emph" presetSubtype="0" fill="hold" nodeType="withEffect">
                                      <p:stCondLst>
                                        <p:cond delay="0"/>
                                      </p:stCondLst>
                                      <p:childTnLst>
                                        <p:animScale>
                                          <p:cBhvr>
                                            <p:cTn id="19" dur="10" fill="hold"/>
                                            <p:tgtEl>
                                              <p:spTgt spid="3"/>
                                            </p:tgtEl>
                                          </p:cBhvr>
                                          <p:by x="100000" y="2000"/>
                                        </p:animScale>
                                      </p:childTnLst>
                                    </p:cTn>
                                  </p:par>
                                  <p:par>
                                    <p:cTn id="20" presetID="6" presetClass="emph" presetSubtype="0" fill="hold" nodeType="withEffect">
                                      <p:stCondLst>
                                        <p:cond delay="300"/>
                                      </p:stCondLst>
                                      <p:childTnLst>
                                        <p:animScale>
                                          <p:cBhvr>
                                            <p:cTn id="21" dur="500" fill="hold"/>
                                            <p:tgtEl>
                                              <p:spTgt spid="3"/>
                                            </p:tgtEl>
                                          </p:cBhvr>
                                          <p:by x="100000" y="5000000"/>
                                        </p:animScale>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6" presetClass="emph" presetSubtype="0" fill="hold" nodeType="withEffect">
                                      <p:stCondLst>
                                        <p:cond delay="0"/>
                                      </p:stCondLst>
                                      <p:childTnLst>
                                        <p:animScale>
                                          <p:cBhvr>
                                            <p:cTn id="28" dur="10" fill="hold"/>
                                            <p:tgtEl>
                                              <p:spTgt spid="11"/>
                                            </p:tgtEl>
                                          </p:cBhvr>
                                          <p:by x="100000" y="2000"/>
                                        </p:animScale>
                                      </p:childTnLst>
                                    </p:cTn>
                                  </p:par>
                                  <p:par>
                                    <p:cTn id="29" presetID="6" presetClass="emph" presetSubtype="0" fill="hold" nodeType="withEffect">
                                      <p:stCondLst>
                                        <p:cond delay="300"/>
                                      </p:stCondLst>
                                      <p:childTnLst>
                                        <p:animScale>
                                          <p:cBhvr>
                                            <p:cTn id="30" dur="500" fill="hold"/>
                                            <p:tgtEl>
                                              <p:spTgt spid="11"/>
                                            </p:tgtEl>
                                          </p:cBhvr>
                                          <p:by x="100000" y="5000000"/>
                                        </p:animScale>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1+#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par>
                                    <p:cTn id="36" presetID="6" presetClass="emph" presetSubtype="0" fill="hold" nodeType="withEffect">
                                      <p:stCondLst>
                                        <p:cond delay="0"/>
                                      </p:stCondLst>
                                      <p:childTnLst>
                                        <p:animScale>
                                          <p:cBhvr>
                                            <p:cTn id="37" dur="10" fill="hold"/>
                                            <p:tgtEl>
                                              <p:spTgt spid="18"/>
                                            </p:tgtEl>
                                          </p:cBhvr>
                                          <p:by x="100000" y="2000"/>
                                        </p:animScale>
                                      </p:childTnLst>
                                    </p:cTn>
                                  </p:par>
                                  <p:par>
                                    <p:cTn id="38" presetID="6" presetClass="emph" presetSubtype="0" fill="hold" nodeType="withEffect">
                                      <p:stCondLst>
                                        <p:cond delay="300"/>
                                      </p:stCondLst>
                                      <p:childTnLst>
                                        <p:animScale>
                                          <p:cBhvr>
                                            <p:cTn id="39" dur="500" fill="hold"/>
                                            <p:tgtEl>
                                              <p:spTgt spid="18"/>
                                            </p:tgtEl>
                                          </p:cBhvr>
                                          <p:by x="100000" y="5000000"/>
                                        </p:animScale>
                                      </p:childTnLst>
                                    </p:cTn>
                                  </p:par>
                                </p:childTnLst>
                              </p:cTn>
                            </p:par>
                            <p:par>
                              <p:cTn id="40" fill="hold">
                                <p:stCondLst>
                                  <p:cond delay="2000"/>
                                </p:stCondLst>
                                <p:childTnLst>
                                  <p:par>
                                    <p:cTn id="41" presetID="21" presetClass="entr" presetSubtype="1"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heel(1)">
                                          <p:cBhvr>
                                            <p:cTn id="43" dur="500"/>
                                            <p:tgtEl>
                                              <p:spTgt spid="32"/>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500"/>
                                            <p:tgtEl>
                                              <p:spTgt spid="37"/>
                                            </p:tgtEl>
                                          </p:cBhvr>
                                        </p:animEffect>
                                      </p:childTnLst>
                                    </p:cTn>
                                  </p:par>
                                  <p:par>
                                    <p:cTn id="47" presetID="21" presetClass="entr" presetSubtype="1"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heel(1)">
                                          <p:cBhvr>
                                            <p:cTn id="49" dur="500"/>
                                            <p:tgtEl>
                                              <p:spTgt spid="43"/>
                                            </p:tgtEl>
                                          </p:cBhvr>
                                        </p:animEffect>
                                      </p:childTnLst>
                                    </p:cTn>
                                  </p:par>
                                  <p:par>
                                    <p:cTn id="50" presetID="21" presetClass="entr" presetSubtype="1"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500"/>
                                            <p:tgtEl>
                                              <p:spTgt spid="46"/>
                                            </p:tgtEl>
                                          </p:cBhvr>
                                        </p:animEffect>
                                      </p:childTnLst>
                                    </p:cTn>
                                  </p:par>
                                  <p:par>
                                    <p:cTn id="53" presetID="2" presetClass="entr" presetSubtype="1" fill="hold" grpId="0" nodeType="withEffect" p14:presetBounceEnd="81000">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14:bounceEnd="81000">
                                          <p:cBhvr additive="base">
                                            <p:cTn id="55" dur="1000" fill="hold"/>
                                            <p:tgtEl>
                                              <p:spTgt spid="63"/>
                                            </p:tgtEl>
                                            <p:attrNameLst>
                                              <p:attrName>ppt_x</p:attrName>
                                            </p:attrNameLst>
                                          </p:cBhvr>
                                          <p:tavLst>
                                            <p:tav tm="0">
                                              <p:val>
                                                <p:strVal val="#ppt_x"/>
                                              </p:val>
                                            </p:tav>
                                            <p:tav tm="100000">
                                              <p:val>
                                                <p:strVal val="#ppt_x"/>
                                              </p:val>
                                            </p:tav>
                                          </p:tavLst>
                                        </p:anim>
                                        <p:anim calcmode="lin" valueType="num" p14:bounceEnd="81000">
                                          <p:cBhvr additive="base">
                                            <p:cTn id="56" dur="1000" fill="hold"/>
                                            <p:tgtEl>
                                              <p:spTgt spid="63"/>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14:presetBounceEnd="81000">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14:bounceEnd="81000">
                                          <p:cBhvr additive="base">
                                            <p:cTn id="59" dur="1000" fill="hold"/>
                                            <p:tgtEl>
                                              <p:spTgt spid="64"/>
                                            </p:tgtEl>
                                            <p:attrNameLst>
                                              <p:attrName>ppt_x</p:attrName>
                                            </p:attrNameLst>
                                          </p:cBhvr>
                                          <p:tavLst>
                                            <p:tav tm="0">
                                              <p:val>
                                                <p:strVal val="#ppt_x"/>
                                              </p:val>
                                            </p:tav>
                                            <p:tav tm="100000">
                                              <p:val>
                                                <p:strVal val="#ppt_x"/>
                                              </p:val>
                                            </p:tav>
                                          </p:tavLst>
                                        </p:anim>
                                        <p:anim calcmode="lin" valueType="num" p14:bounceEnd="81000">
                                          <p:cBhvr additive="base">
                                            <p:cTn id="60" dur="1000" fill="hold"/>
                                            <p:tgtEl>
                                              <p:spTgt spid="64"/>
                                            </p:tgtEl>
                                            <p:attrNameLst>
                                              <p:attrName>ppt_y</p:attrName>
                                            </p:attrNameLst>
                                          </p:cBhvr>
                                          <p:tavLst>
                                            <p:tav tm="0">
                                              <p:val>
                                                <p:strVal val="0-#ppt_h/2"/>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1000" fill="hold"/>
                                            <p:tgtEl>
                                              <p:spTgt spid="65"/>
                                            </p:tgtEl>
                                            <p:attrNameLst>
                                              <p:attrName>ppt_x</p:attrName>
                                            </p:attrNameLst>
                                          </p:cBhvr>
                                          <p:tavLst>
                                            <p:tav tm="0">
                                              <p:val>
                                                <p:strVal val="1+#ppt_w/2"/>
                                              </p:val>
                                            </p:tav>
                                            <p:tav tm="100000">
                                              <p:val>
                                                <p:strVal val="#ppt_x"/>
                                              </p:val>
                                            </p:tav>
                                          </p:tavLst>
                                        </p:anim>
                                        <p:anim calcmode="lin" valueType="num">
                                          <p:cBhvr additive="base">
                                            <p:cTn id="64" dur="1000" fill="hold"/>
                                            <p:tgtEl>
                                              <p:spTgt spid="65"/>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1000" fill="hold"/>
                                            <p:tgtEl>
                                              <p:spTgt spid="68"/>
                                            </p:tgtEl>
                                            <p:attrNameLst>
                                              <p:attrName>ppt_x</p:attrName>
                                            </p:attrNameLst>
                                          </p:cBhvr>
                                          <p:tavLst>
                                            <p:tav tm="0">
                                              <p:val>
                                                <p:strVal val="1+#ppt_w/2"/>
                                              </p:val>
                                            </p:tav>
                                            <p:tav tm="100000">
                                              <p:val>
                                                <p:strVal val="#ppt_x"/>
                                              </p:val>
                                            </p:tav>
                                          </p:tavLst>
                                        </p:anim>
                                        <p:anim calcmode="lin" valueType="num">
                                          <p:cBhvr additive="base">
                                            <p:cTn id="68" dur="1000" fill="hold"/>
                                            <p:tgtEl>
                                              <p:spTgt spid="68"/>
                                            </p:tgtEl>
                                            <p:attrNameLst>
                                              <p:attrName>ppt_y</p:attrName>
                                            </p:attrNameLst>
                                          </p:cBhvr>
                                          <p:tavLst>
                                            <p:tav tm="0">
                                              <p:val>
                                                <p:strVal val="#ppt_y"/>
                                              </p:val>
                                            </p:tav>
                                            <p:tav tm="100000">
                                              <p:val>
                                                <p:strVal val="#ppt_y"/>
                                              </p:val>
                                            </p:tav>
                                          </p:tavLst>
                                        </p:anim>
                                      </p:childTnLst>
                                    </p:cTn>
                                  </p:par>
                                  <p:par>
                                    <p:cTn id="69" presetID="2" presetClass="entr" presetSubtype="2" decel="10000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1000" fill="hold"/>
                                            <p:tgtEl>
                                              <p:spTgt spid="71"/>
                                            </p:tgtEl>
                                            <p:attrNameLst>
                                              <p:attrName>ppt_x</p:attrName>
                                            </p:attrNameLst>
                                          </p:cBhvr>
                                          <p:tavLst>
                                            <p:tav tm="0">
                                              <p:val>
                                                <p:strVal val="1+#ppt_w/2"/>
                                              </p:val>
                                            </p:tav>
                                            <p:tav tm="100000">
                                              <p:val>
                                                <p:strVal val="#ppt_x"/>
                                              </p:val>
                                            </p:tav>
                                          </p:tavLst>
                                        </p:anim>
                                        <p:anim calcmode="lin" valueType="num">
                                          <p:cBhvr additive="base">
                                            <p:cTn id="72" dur="1000" fill="hold"/>
                                            <p:tgtEl>
                                              <p:spTgt spid="71"/>
                                            </p:tgtEl>
                                            <p:attrNameLst>
                                              <p:attrName>ppt_y</p:attrName>
                                            </p:attrNameLst>
                                          </p:cBhvr>
                                          <p:tavLst>
                                            <p:tav tm="0">
                                              <p:val>
                                                <p:strVal val="#ppt_y"/>
                                              </p:val>
                                            </p:tav>
                                            <p:tav tm="100000">
                                              <p:val>
                                                <p:strVal val="#ppt_y"/>
                                              </p:val>
                                            </p:tav>
                                          </p:tavLst>
                                        </p:anim>
                                      </p:childTnLst>
                                    </p:cTn>
                                  </p:par>
                                  <p:par>
                                    <p:cTn id="73" presetID="2" presetClass="entr" presetSubtype="2" decel="10000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1000" fill="hold"/>
                                            <p:tgtEl>
                                              <p:spTgt spid="74"/>
                                            </p:tgtEl>
                                            <p:attrNameLst>
                                              <p:attrName>ppt_x</p:attrName>
                                            </p:attrNameLst>
                                          </p:cBhvr>
                                          <p:tavLst>
                                            <p:tav tm="0">
                                              <p:val>
                                                <p:strVal val="1+#ppt_w/2"/>
                                              </p:val>
                                            </p:tav>
                                            <p:tav tm="100000">
                                              <p:val>
                                                <p:strVal val="#ppt_x"/>
                                              </p:val>
                                            </p:tav>
                                          </p:tavLst>
                                        </p:anim>
                                        <p:anim calcmode="lin" valueType="num">
                                          <p:cBhvr additive="base">
                                            <p:cTn id="76"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6" presetClass="emph" presetSubtype="0" fill="hold" nodeType="withEffect">
                                      <p:stCondLst>
                                        <p:cond delay="0"/>
                                      </p:stCondLst>
                                      <p:childTnLst>
                                        <p:animScale>
                                          <p:cBhvr>
                                            <p:cTn id="10" dur="10" fill="hold"/>
                                            <p:tgtEl>
                                              <p:spTgt spid="25"/>
                                            </p:tgtEl>
                                          </p:cBhvr>
                                          <p:by x="100000" y="2000"/>
                                        </p:animScale>
                                      </p:childTnLst>
                                    </p:cTn>
                                  </p:par>
                                  <p:par>
                                    <p:cTn id="11" presetID="6" presetClass="emph" presetSubtype="0" fill="hold" nodeType="withEffect">
                                      <p:stCondLst>
                                        <p:cond delay="300"/>
                                      </p:stCondLst>
                                      <p:childTnLst>
                                        <p:animScale>
                                          <p:cBhvr>
                                            <p:cTn id="12" dur="500" fill="hold"/>
                                            <p:tgtEl>
                                              <p:spTgt spid="25"/>
                                            </p:tgtEl>
                                          </p:cBhvr>
                                          <p:by x="100000" y="5000000"/>
                                        </p:animScale>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6" presetClass="emph" presetSubtype="0" fill="hold" nodeType="withEffect">
                                      <p:stCondLst>
                                        <p:cond delay="0"/>
                                      </p:stCondLst>
                                      <p:childTnLst>
                                        <p:animScale>
                                          <p:cBhvr>
                                            <p:cTn id="19" dur="10" fill="hold"/>
                                            <p:tgtEl>
                                              <p:spTgt spid="3"/>
                                            </p:tgtEl>
                                          </p:cBhvr>
                                          <p:by x="100000" y="2000"/>
                                        </p:animScale>
                                      </p:childTnLst>
                                    </p:cTn>
                                  </p:par>
                                  <p:par>
                                    <p:cTn id="20" presetID="6" presetClass="emph" presetSubtype="0" fill="hold" nodeType="withEffect">
                                      <p:stCondLst>
                                        <p:cond delay="300"/>
                                      </p:stCondLst>
                                      <p:childTnLst>
                                        <p:animScale>
                                          <p:cBhvr>
                                            <p:cTn id="21" dur="500" fill="hold"/>
                                            <p:tgtEl>
                                              <p:spTgt spid="3"/>
                                            </p:tgtEl>
                                          </p:cBhvr>
                                          <p:by x="100000" y="5000000"/>
                                        </p:animScale>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6" presetClass="emph" presetSubtype="0" fill="hold" nodeType="withEffect">
                                      <p:stCondLst>
                                        <p:cond delay="0"/>
                                      </p:stCondLst>
                                      <p:childTnLst>
                                        <p:animScale>
                                          <p:cBhvr>
                                            <p:cTn id="28" dur="10" fill="hold"/>
                                            <p:tgtEl>
                                              <p:spTgt spid="11"/>
                                            </p:tgtEl>
                                          </p:cBhvr>
                                          <p:by x="100000" y="2000"/>
                                        </p:animScale>
                                      </p:childTnLst>
                                    </p:cTn>
                                  </p:par>
                                  <p:par>
                                    <p:cTn id="29" presetID="6" presetClass="emph" presetSubtype="0" fill="hold" nodeType="withEffect">
                                      <p:stCondLst>
                                        <p:cond delay="300"/>
                                      </p:stCondLst>
                                      <p:childTnLst>
                                        <p:animScale>
                                          <p:cBhvr>
                                            <p:cTn id="30" dur="500" fill="hold"/>
                                            <p:tgtEl>
                                              <p:spTgt spid="11"/>
                                            </p:tgtEl>
                                          </p:cBhvr>
                                          <p:by x="100000" y="5000000"/>
                                        </p:animScale>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1+#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par>
                                    <p:cTn id="36" presetID="6" presetClass="emph" presetSubtype="0" fill="hold" nodeType="withEffect">
                                      <p:stCondLst>
                                        <p:cond delay="0"/>
                                      </p:stCondLst>
                                      <p:childTnLst>
                                        <p:animScale>
                                          <p:cBhvr>
                                            <p:cTn id="37" dur="10" fill="hold"/>
                                            <p:tgtEl>
                                              <p:spTgt spid="18"/>
                                            </p:tgtEl>
                                          </p:cBhvr>
                                          <p:by x="100000" y="2000"/>
                                        </p:animScale>
                                      </p:childTnLst>
                                    </p:cTn>
                                  </p:par>
                                  <p:par>
                                    <p:cTn id="38" presetID="6" presetClass="emph" presetSubtype="0" fill="hold" nodeType="withEffect">
                                      <p:stCondLst>
                                        <p:cond delay="300"/>
                                      </p:stCondLst>
                                      <p:childTnLst>
                                        <p:animScale>
                                          <p:cBhvr>
                                            <p:cTn id="39" dur="500" fill="hold"/>
                                            <p:tgtEl>
                                              <p:spTgt spid="18"/>
                                            </p:tgtEl>
                                          </p:cBhvr>
                                          <p:by x="100000" y="5000000"/>
                                        </p:animScale>
                                      </p:childTnLst>
                                    </p:cTn>
                                  </p:par>
                                </p:childTnLst>
                              </p:cTn>
                            </p:par>
                            <p:par>
                              <p:cTn id="40" fill="hold">
                                <p:stCondLst>
                                  <p:cond delay="2000"/>
                                </p:stCondLst>
                                <p:childTnLst>
                                  <p:par>
                                    <p:cTn id="41" presetID="21" presetClass="entr" presetSubtype="1"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heel(1)">
                                          <p:cBhvr>
                                            <p:cTn id="43" dur="500"/>
                                            <p:tgtEl>
                                              <p:spTgt spid="32"/>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500"/>
                                            <p:tgtEl>
                                              <p:spTgt spid="37"/>
                                            </p:tgtEl>
                                          </p:cBhvr>
                                        </p:animEffect>
                                      </p:childTnLst>
                                    </p:cTn>
                                  </p:par>
                                  <p:par>
                                    <p:cTn id="47" presetID="21" presetClass="entr" presetSubtype="1"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heel(1)">
                                          <p:cBhvr>
                                            <p:cTn id="49" dur="500"/>
                                            <p:tgtEl>
                                              <p:spTgt spid="43"/>
                                            </p:tgtEl>
                                          </p:cBhvr>
                                        </p:animEffect>
                                      </p:childTnLst>
                                    </p:cTn>
                                  </p:par>
                                  <p:par>
                                    <p:cTn id="50" presetID="21" presetClass="entr" presetSubtype="1"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500"/>
                                            <p:tgtEl>
                                              <p:spTgt spid="46"/>
                                            </p:tgtEl>
                                          </p:cBhvr>
                                        </p:animEffect>
                                      </p:childTnLst>
                                    </p:cTn>
                                  </p:par>
                                  <p:par>
                                    <p:cTn id="53" presetID="2" presetClass="entr" presetSubtype="1"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1000" fill="hold"/>
                                            <p:tgtEl>
                                              <p:spTgt spid="63"/>
                                            </p:tgtEl>
                                            <p:attrNameLst>
                                              <p:attrName>ppt_x</p:attrName>
                                            </p:attrNameLst>
                                          </p:cBhvr>
                                          <p:tavLst>
                                            <p:tav tm="0">
                                              <p:val>
                                                <p:strVal val="#ppt_x"/>
                                              </p:val>
                                            </p:tav>
                                            <p:tav tm="100000">
                                              <p:val>
                                                <p:strVal val="#ppt_x"/>
                                              </p:val>
                                            </p:tav>
                                          </p:tavLst>
                                        </p:anim>
                                        <p:anim calcmode="lin" valueType="num">
                                          <p:cBhvr additive="base">
                                            <p:cTn id="56" dur="1000" fill="hold"/>
                                            <p:tgtEl>
                                              <p:spTgt spid="63"/>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1000" fill="hold"/>
                                            <p:tgtEl>
                                              <p:spTgt spid="64"/>
                                            </p:tgtEl>
                                            <p:attrNameLst>
                                              <p:attrName>ppt_x</p:attrName>
                                            </p:attrNameLst>
                                          </p:cBhvr>
                                          <p:tavLst>
                                            <p:tav tm="0">
                                              <p:val>
                                                <p:strVal val="#ppt_x"/>
                                              </p:val>
                                            </p:tav>
                                            <p:tav tm="100000">
                                              <p:val>
                                                <p:strVal val="#ppt_x"/>
                                              </p:val>
                                            </p:tav>
                                          </p:tavLst>
                                        </p:anim>
                                        <p:anim calcmode="lin" valueType="num">
                                          <p:cBhvr additive="base">
                                            <p:cTn id="60" dur="1000" fill="hold"/>
                                            <p:tgtEl>
                                              <p:spTgt spid="64"/>
                                            </p:tgtEl>
                                            <p:attrNameLst>
                                              <p:attrName>ppt_y</p:attrName>
                                            </p:attrNameLst>
                                          </p:cBhvr>
                                          <p:tavLst>
                                            <p:tav tm="0">
                                              <p:val>
                                                <p:strVal val="0-#ppt_h/2"/>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1000" fill="hold"/>
                                            <p:tgtEl>
                                              <p:spTgt spid="65"/>
                                            </p:tgtEl>
                                            <p:attrNameLst>
                                              <p:attrName>ppt_x</p:attrName>
                                            </p:attrNameLst>
                                          </p:cBhvr>
                                          <p:tavLst>
                                            <p:tav tm="0">
                                              <p:val>
                                                <p:strVal val="1+#ppt_w/2"/>
                                              </p:val>
                                            </p:tav>
                                            <p:tav tm="100000">
                                              <p:val>
                                                <p:strVal val="#ppt_x"/>
                                              </p:val>
                                            </p:tav>
                                          </p:tavLst>
                                        </p:anim>
                                        <p:anim calcmode="lin" valueType="num">
                                          <p:cBhvr additive="base">
                                            <p:cTn id="64" dur="1000" fill="hold"/>
                                            <p:tgtEl>
                                              <p:spTgt spid="65"/>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1000" fill="hold"/>
                                            <p:tgtEl>
                                              <p:spTgt spid="68"/>
                                            </p:tgtEl>
                                            <p:attrNameLst>
                                              <p:attrName>ppt_x</p:attrName>
                                            </p:attrNameLst>
                                          </p:cBhvr>
                                          <p:tavLst>
                                            <p:tav tm="0">
                                              <p:val>
                                                <p:strVal val="1+#ppt_w/2"/>
                                              </p:val>
                                            </p:tav>
                                            <p:tav tm="100000">
                                              <p:val>
                                                <p:strVal val="#ppt_x"/>
                                              </p:val>
                                            </p:tav>
                                          </p:tavLst>
                                        </p:anim>
                                        <p:anim calcmode="lin" valueType="num">
                                          <p:cBhvr additive="base">
                                            <p:cTn id="68" dur="1000" fill="hold"/>
                                            <p:tgtEl>
                                              <p:spTgt spid="68"/>
                                            </p:tgtEl>
                                            <p:attrNameLst>
                                              <p:attrName>ppt_y</p:attrName>
                                            </p:attrNameLst>
                                          </p:cBhvr>
                                          <p:tavLst>
                                            <p:tav tm="0">
                                              <p:val>
                                                <p:strVal val="#ppt_y"/>
                                              </p:val>
                                            </p:tav>
                                            <p:tav tm="100000">
                                              <p:val>
                                                <p:strVal val="#ppt_y"/>
                                              </p:val>
                                            </p:tav>
                                          </p:tavLst>
                                        </p:anim>
                                      </p:childTnLst>
                                    </p:cTn>
                                  </p:par>
                                  <p:par>
                                    <p:cTn id="69" presetID="2" presetClass="entr" presetSubtype="2" decel="10000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1000" fill="hold"/>
                                            <p:tgtEl>
                                              <p:spTgt spid="71"/>
                                            </p:tgtEl>
                                            <p:attrNameLst>
                                              <p:attrName>ppt_x</p:attrName>
                                            </p:attrNameLst>
                                          </p:cBhvr>
                                          <p:tavLst>
                                            <p:tav tm="0">
                                              <p:val>
                                                <p:strVal val="1+#ppt_w/2"/>
                                              </p:val>
                                            </p:tav>
                                            <p:tav tm="100000">
                                              <p:val>
                                                <p:strVal val="#ppt_x"/>
                                              </p:val>
                                            </p:tav>
                                          </p:tavLst>
                                        </p:anim>
                                        <p:anim calcmode="lin" valueType="num">
                                          <p:cBhvr additive="base">
                                            <p:cTn id="72" dur="1000" fill="hold"/>
                                            <p:tgtEl>
                                              <p:spTgt spid="71"/>
                                            </p:tgtEl>
                                            <p:attrNameLst>
                                              <p:attrName>ppt_y</p:attrName>
                                            </p:attrNameLst>
                                          </p:cBhvr>
                                          <p:tavLst>
                                            <p:tav tm="0">
                                              <p:val>
                                                <p:strVal val="#ppt_y"/>
                                              </p:val>
                                            </p:tav>
                                            <p:tav tm="100000">
                                              <p:val>
                                                <p:strVal val="#ppt_y"/>
                                              </p:val>
                                            </p:tav>
                                          </p:tavLst>
                                        </p:anim>
                                      </p:childTnLst>
                                    </p:cTn>
                                  </p:par>
                                  <p:par>
                                    <p:cTn id="73" presetID="2" presetClass="entr" presetSubtype="2" decel="10000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1000" fill="hold"/>
                                            <p:tgtEl>
                                              <p:spTgt spid="74"/>
                                            </p:tgtEl>
                                            <p:attrNameLst>
                                              <p:attrName>ppt_x</p:attrName>
                                            </p:attrNameLst>
                                          </p:cBhvr>
                                          <p:tavLst>
                                            <p:tav tm="0">
                                              <p:val>
                                                <p:strVal val="1+#ppt_w/2"/>
                                              </p:val>
                                            </p:tav>
                                            <p:tav tm="100000">
                                              <p:val>
                                                <p:strVal val="#ppt_x"/>
                                              </p:val>
                                            </p:tav>
                                          </p:tavLst>
                                        </p:anim>
                                        <p:anim calcmode="lin" valueType="num">
                                          <p:cBhvr additive="base">
                                            <p:cTn id="76"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825" y="543697"/>
            <a:ext cx="3125119" cy="5770605"/>
          </a:xfrm>
          <a:prstGeom prst="rect">
            <a:avLst/>
          </a:prstGeom>
        </p:spPr>
      </p:pic>
      <p:pic>
        <p:nvPicPr>
          <p:cNvPr id="13" name="图片 12"/>
          <p:cNvPicPr>
            <a:picLocks noChangeAspect="1"/>
          </p:cNvPicPr>
          <p:nvPr/>
        </p:nvPicPr>
        <p:blipFill>
          <a:blip r:embed="rId4"/>
          <a:stretch>
            <a:fillRect/>
          </a:stretch>
        </p:blipFill>
        <p:spPr>
          <a:xfrm>
            <a:off x="5683322" y="1160847"/>
            <a:ext cx="6508678" cy="4301804"/>
          </a:xfrm>
          <a:prstGeom prst="rect">
            <a:avLst/>
          </a:prstGeom>
        </p:spPr>
      </p:pic>
      <p:sp>
        <p:nvSpPr>
          <p:cNvPr id="14" name="左大括号 13"/>
          <p:cNvSpPr/>
          <p:nvPr/>
        </p:nvSpPr>
        <p:spPr>
          <a:xfrm>
            <a:off x="1092200" y="543697"/>
            <a:ext cx="45719" cy="12343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p:cNvSpPr txBox="1"/>
          <p:nvPr/>
        </p:nvSpPr>
        <p:spPr>
          <a:xfrm>
            <a:off x="229142" y="1022348"/>
            <a:ext cx="908777" cy="276999"/>
          </a:xfrm>
          <a:prstGeom prst="rect">
            <a:avLst/>
          </a:prstGeom>
          <a:noFill/>
        </p:spPr>
        <p:txBody>
          <a:bodyPr wrap="square" rtlCol="0">
            <a:spAutoFit/>
          </a:bodyPr>
          <a:lstStyle/>
          <a:p>
            <a:r>
              <a:rPr lang="zh-CN" altLang="en-US" sz="1200" dirty="0"/>
              <a:t>项目需求</a:t>
            </a:r>
          </a:p>
        </p:txBody>
      </p:sp>
      <p:sp>
        <p:nvSpPr>
          <p:cNvPr id="16" name="左大括号 15"/>
          <p:cNvSpPr/>
          <p:nvPr/>
        </p:nvSpPr>
        <p:spPr>
          <a:xfrm>
            <a:off x="1092200" y="2181341"/>
            <a:ext cx="93762" cy="2682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183423" y="3827572"/>
            <a:ext cx="908777" cy="276999"/>
          </a:xfrm>
          <a:prstGeom prst="rect">
            <a:avLst/>
          </a:prstGeom>
          <a:noFill/>
        </p:spPr>
        <p:txBody>
          <a:bodyPr wrap="square" rtlCol="0">
            <a:spAutoFit/>
          </a:bodyPr>
          <a:lstStyle/>
          <a:p>
            <a:r>
              <a:rPr lang="zh-CN" altLang="en-US" sz="1200" dirty="0"/>
              <a:t>前端设计</a:t>
            </a:r>
          </a:p>
        </p:txBody>
      </p:sp>
      <p:sp>
        <p:nvSpPr>
          <p:cNvPr id="18" name="右大括号 17"/>
          <p:cNvSpPr/>
          <p:nvPr/>
        </p:nvSpPr>
        <p:spPr>
          <a:xfrm>
            <a:off x="4664807" y="543697"/>
            <a:ext cx="48043" cy="5207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4889713" y="3008751"/>
            <a:ext cx="908777" cy="276999"/>
          </a:xfrm>
          <a:prstGeom prst="rect">
            <a:avLst/>
          </a:prstGeom>
          <a:noFill/>
        </p:spPr>
        <p:txBody>
          <a:bodyPr wrap="square" rtlCol="0">
            <a:spAutoFit/>
          </a:bodyPr>
          <a:lstStyle/>
          <a:p>
            <a:r>
              <a:rPr lang="zh-CN" altLang="en-US" sz="1200" dirty="0"/>
              <a:t>后端设计</a:t>
            </a:r>
          </a:p>
        </p:txBody>
      </p:sp>
      <p:sp>
        <p:nvSpPr>
          <p:cNvPr id="20" name="左大括号 19"/>
          <p:cNvSpPr/>
          <p:nvPr/>
        </p:nvSpPr>
        <p:spPr>
          <a:xfrm>
            <a:off x="1097062" y="5082540"/>
            <a:ext cx="45719" cy="663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407167" y="1999652"/>
            <a:ext cx="840307" cy="84030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black"/>
                </a:solidFill>
                <a:latin typeface="+mj-ea"/>
                <a:ea typeface="+mj-ea"/>
              </a:endParaRPr>
            </a:p>
          </p:txBody>
        </p:sp>
      </p:grpSp>
      <p:grpSp>
        <p:nvGrpSpPr>
          <p:cNvPr id="7" name="组合 6"/>
          <p:cNvGrpSpPr/>
          <p:nvPr/>
        </p:nvGrpSpPr>
        <p:grpSpPr>
          <a:xfrm>
            <a:off x="7275797" y="2601172"/>
            <a:ext cx="1025968" cy="1025968"/>
            <a:chOff x="1695226" y="3321784"/>
            <a:chExt cx="1250759" cy="1250759"/>
          </a:xfrm>
        </p:grpSpPr>
        <p:sp>
          <p:nvSpPr>
            <p:cNvPr id="8" name="椭圆 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4BC1DC"/>
                </a:solidFill>
                <a:latin typeface="+mj-ea"/>
                <a:ea typeface="+mj-ea"/>
              </a:endParaRPr>
            </a:p>
          </p:txBody>
        </p:sp>
        <p:sp>
          <p:nvSpPr>
            <p:cNvPr id="9" name="椭圆 8"/>
            <p:cNvSpPr/>
            <p:nvPr/>
          </p:nvSpPr>
          <p:spPr>
            <a:xfrm>
              <a:off x="1826937" y="3453495"/>
              <a:ext cx="987336" cy="987336"/>
            </a:xfrm>
            <a:prstGeom prst="ellipse">
              <a:avLst/>
            </a:prstGeom>
            <a:solidFill>
              <a:schemeClr val="accent1">
                <a:lumMod val="10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grpSp>
        <p:nvGrpSpPr>
          <p:cNvPr id="10" name="组合 9"/>
          <p:cNvGrpSpPr/>
          <p:nvPr/>
        </p:nvGrpSpPr>
        <p:grpSpPr>
          <a:xfrm>
            <a:off x="6798007" y="3408066"/>
            <a:ext cx="1187359" cy="1187359"/>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black"/>
                </a:solidFill>
                <a:latin typeface="+mj-ea"/>
                <a:ea typeface="+mj-ea"/>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black"/>
                </a:solidFill>
                <a:latin typeface="+mj-ea"/>
                <a:ea typeface="+mj-ea"/>
              </a:endParaRPr>
            </a:p>
          </p:txBody>
        </p:sp>
      </p:grpSp>
      <p:sp>
        <p:nvSpPr>
          <p:cNvPr id="13" name="TextBox 13"/>
          <p:cNvSpPr txBox="1"/>
          <p:nvPr/>
        </p:nvSpPr>
        <p:spPr>
          <a:xfrm>
            <a:off x="8802187" y="2231239"/>
            <a:ext cx="1309974" cy="318100"/>
          </a:xfrm>
          <a:prstGeom prst="rect">
            <a:avLst/>
          </a:prstGeom>
          <a:noFill/>
        </p:spPr>
        <p:txBody>
          <a:bodyPr wrap="none" rtlCol="0">
            <a:spAutoFit/>
          </a:bodyPr>
          <a:lstStyle/>
          <a:p>
            <a:r>
              <a:rPr lang="zh-CN" altLang="en-US" sz="1465" dirty="0">
                <a:solidFill>
                  <a:srgbClr val="484848"/>
                </a:solidFill>
                <a:latin typeface="+mj-ea"/>
                <a:ea typeface="+mj-ea"/>
              </a:rPr>
              <a:t>标题内容文字</a:t>
            </a:r>
            <a:endParaRPr lang="en-US" altLang="zh-CN" sz="1465" dirty="0">
              <a:solidFill>
                <a:srgbClr val="484848"/>
              </a:solidFill>
              <a:latin typeface="+mj-ea"/>
              <a:ea typeface="+mj-ea"/>
            </a:endParaRPr>
          </a:p>
        </p:txBody>
      </p:sp>
      <p:sp>
        <p:nvSpPr>
          <p:cNvPr id="14" name="TextBox 14"/>
          <p:cNvSpPr txBox="1"/>
          <p:nvPr/>
        </p:nvSpPr>
        <p:spPr>
          <a:xfrm>
            <a:off x="8762093" y="1853525"/>
            <a:ext cx="1279517" cy="379656"/>
          </a:xfrm>
          <a:prstGeom prst="rect">
            <a:avLst/>
          </a:prstGeom>
          <a:noFill/>
        </p:spPr>
        <p:txBody>
          <a:bodyPr wrap="none" rtlCol="0">
            <a:spAutoFit/>
          </a:bodyPr>
          <a:lstStyle/>
          <a:p>
            <a:r>
              <a:rPr lang="en-US" altLang="zh-CN" sz="1865" b="1" dirty="0">
                <a:solidFill>
                  <a:srgbClr val="080808"/>
                </a:solidFill>
                <a:latin typeface="+mj-ea"/>
                <a:ea typeface="+mj-ea"/>
              </a:rPr>
              <a:t>2013</a:t>
            </a:r>
            <a:r>
              <a:rPr lang="zh-CN" altLang="en-US" sz="1865" b="1" dirty="0">
                <a:solidFill>
                  <a:srgbClr val="080808"/>
                </a:solidFill>
                <a:latin typeface="+mj-ea"/>
                <a:ea typeface="+mj-ea"/>
              </a:rPr>
              <a:t>年</a:t>
            </a:r>
            <a:r>
              <a:rPr lang="en-US" altLang="zh-CN" sz="1865" b="1" dirty="0">
                <a:solidFill>
                  <a:srgbClr val="080808"/>
                </a:solidFill>
                <a:latin typeface="+mj-ea"/>
                <a:ea typeface="+mj-ea"/>
              </a:rPr>
              <a:t>5</a:t>
            </a:r>
            <a:r>
              <a:rPr lang="zh-CN" altLang="en-US" sz="1865" b="1" dirty="0">
                <a:solidFill>
                  <a:srgbClr val="080808"/>
                </a:solidFill>
                <a:latin typeface="+mj-ea"/>
                <a:ea typeface="+mj-ea"/>
              </a:rPr>
              <a:t>月</a:t>
            </a:r>
            <a:endParaRPr lang="en-US" altLang="zh-CN" sz="1865" b="1" dirty="0">
              <a:solidFill>
                <a:srgbClr val="080808"/>
              </a:solidFill>
              <a:latin typeface="+mj-ea"/>
              <a:ea typeface="+mj-ea"/>
            </a:endParaRPr>
          </a:p>
        </p:txBody>
      </p:sp>
      <p:sp>
        <p:nvSpPr>
          <p:cNvPr id="15" name="TextBox 15"/>
          <p:cNvSpPr txBox="1"/>
          <p:nvPr/>
        </p:nvSpPr>
        <p:spPr>
          <a:xfrm>
            <a:off x="8665573" y="3451252"/>
            <a:ext cx="1309974" cy="318100"/>
          </a:xfrm>
          <a:prstGeom prst="rect">
            <a:avLst/>
          </a:prstGeom>
          <a:noFill/>
        </p:spPr>
        <p:txBody>
          <a:bodyPr wrap="none" rtlCol="0">
            <a:spAutoFit/>
          </a:bodyPr>
          <a:lstStyle/>
          <a:p>
            <a:r>
              <a:rPr lang="zh-CN" altLang="en-US" sz="1465" dirty="0">
                <a:solidFill>
                  <a:srgbClr val="484848"/>
                </a:solidFill>
                <a:latin typeface="+mj-ea"/>
                <a:ea typeface="+mj-ea"/>
              </a:rPr>
              <a:t>标题内容文字</a:t>
            </a:r>
            <a:endParaRPr lang="en-US" altLang="zh-CN" sz="1465" dirty="0">
              <a:solidFill>
                <a:srgbClr val="484848"/>
              </a:solidFill>
              <a:latin typeface="+mj-ea"/>
              <a:ea typeface="+mj-ea"/>
            </a:endParaRPr>
          </a:p>
        </p:txBody>
      </p:sp>
      <p:sp>
        <p:nvSpPr>
          <p:cNvPr id="16" name="TextBox 16"/>
          <p:cNvSpPr txBox="1"/>
          <p:nvPr/>
        </p:nvSpPr>
        <p:spPr>
          <a:xfrm>
            <a:off x="8669299" y="3068784"/>
            <a:ext cx="1279517" cy="379656"/>
          </a:xfrm>
          <a:prstGeom prst="rect">
            <a:avLst/>
          </a:prstGeom>
          <a:noFill/>
        </p:spPr>
        <p:txBody>
          <a:bodyPr wrap="none" rtlCol="0">
            <a:spAutoFit/>
          </a:bodyPr>
          <a:lstStyle/>
          <a:p>
            <a:r>
              <a:rPr lang="en-US" altLang="zh-CN" sz="1865" b="1" dirty="0">
                <a:solidFill>
                  <a:srgbClr val="080808"/>
                </a:solidFill>
                <a:latin typeface="+mj-ea"/>
                <a:ea typeface="+mj-ea"/>
              </a:rPr>
              <a:t>2013</a:t>
            </a:r>
            <a:r>
              <a:rPr lang="zh-CN" altLang="en-US" sz="1865" b="1" dirty="0">
                <a:solidFill>
                  <a:srgbClr val="080808"/>
                </a:solidFill>
                <a:latin typeface="+mj-ea"/>
                <a:ea typeface="+mj-ea"/>
              </a:rPr>
              <a:t>年</a:t>
            </a:r>
            <a:r>
              <a:rPr lang="en-US" altLang="zh-CN" sz="1865" b="1" dirty="0">
                <a:solidFill>
                  <a:srgbClr val="080808"/>
                </a:solidFill>
                <a:latin typeface="+mj-ea"/>
                <a:ea typeface="+mj-ea"/>
              </a:rPr>
              <a:t>8</a:t>
            </a:r>
            <a:r>
              <a:rPr lang="zh-CN" altLang="en-US" sz="1865" b="1" dirty="0">
                <a:solidFill>
                  <a:srgbClr val="080808"/>
                </a:solidFill>
                <a:latin typeface="+mj-ea"/>
                <a:ea typeface="+mj-ea"/>
              </a:rPr>
              <a:t>月</a:t>
            </a:r>
            <a:endParaRPr lang="en-US" altLang="zh-CN" sz="1865" b="1" dirty="0">
              <a:solidFill>
                <a:srgbClr val="080808"/>
              </a:solidFill>
              <a:latin typeface="+mj-ea"/>
              <a:ea typeface="+mj-ea"/>
            </a:endParaRPr>
          </a:p>
        </p:txBody>
      </p:sp>
      <p:sp>
        <p:nvSpPr>
          <p:cNvPr id="17" name="TextBox 17"/>
          <p:cNvSpPr txBox="1"/>
          <p:nvPr/>
        </p:nvSpPr>
        <p:spPr>
          <a:xfrm>
            <a:off x="8193391" y="4741559"/>
            <a:ext cx="1309974" cy="318100"/>
          </a:xfrm>
          <a:prstGeom prst="rect">
            <a:avLst/>
          </a:prstGeom>
          <a:noFill/>
        </p:spPr>
        <p:txBody>
          <a:bodyPr wrap="none" rtlCol="0">
            <a:spAutoFit/>
          </a:bodyPr>
          <a:lstStyle/>
          <a:p>
            <a:r>
              <a:rPr lang="zh-CN" altLang="en-US" sz="1465" dirty="0">
                <a:solidFill>
                  <a:srgbClr val="484848"/>
                </a:solidFill>
                <a:latin typeface="+mj-ea"/>
                <a:ea typeface="+mj-ea"/>
              </a:rPr>
              <a:t>标题内容文字</a:t>
            </a:r>
            <a:endParaRPr lang="en-US" altLang="zh-CN" sz="1465" dirty="0">
              <a:solidFill>
                <a:srgbClr val="484848"/>
              </a:solidFill>
              <a:latin typeface="+mj-ea"/>
              <a:ea typeface="+mj-ea"/>
            </a:endParaRPr>
          </a:p>
        </p:txBody>
      </p:sp>
      <p:sp>
        <p:nvSpPr>
          <p:cNvPr id="18" name="TextBox 18"/>
          <p:cNvSpPr txBox="1"/>
          <p:nvPr/>
        </p:nvSpPr>
        <p:spPr>
          <a:xfrm>
            <a:off x="8165823" y="4317872"/>
            <a:ext cx="1279517" cy="379656"/>
          </a:xfrm>
          <a:prstGeom prst="rect">
            <a:avLst/>
          </a:prstGeom>
          <a:noFill/>
        </p:spPr>
        <p:txBody>
          <a:bodyPr wrap="none" rtlCol="0">
            <a:spAutoFit/>
          </a:bodyPr>
          <a:lstStyle/>
          <a:p>
            <a:r>
              <a:rPr lang="en-US" altLang="zh-CN" sz="1865" b="1" dirty="0">
                <a:solidFill>
                  <a:srgbClr val="080808"/>
                </a:solidFill>
                <a:latin typeface="+mj-ea"/>
                <a:ea typeface="+mj-ea"/>
              </a:rPr>
              <a:t>2014</a:t>
            </a:r>
            <a:r>
              <a:rPr lang="zh-CN" altLang="en-US" sz="1865" b="1" dirty="0">
                <a:solidFill>
                  <a:srgbClr val="080808"/>
                </a:solidFill>
                <a:latin typeface="+mj-ea"/>
                <a:ea typeface="+mj-ea"/>
              </a:rPr>
              <a:t>年</a:t>
            </a:r>
            <a:r>
              <a:rPr lang="en-US" altLang="zh-CN" sz="1865" b="1" dirty="0">
                <a:solidFill>
                  <a:srgbClr val="080808"/>
                </a:solidFill>
                <a:latin typeface="+mj-ea"/>
                <a:ea typeface="+mj-ea"/>
              </a:rPr>
              <a:t>4</a:t>
            </a:r>
            <a:r>
              <a:rPr lang="zh-CN" altLang="en-US" sz="1865" b="1" dirty="0">
                <a:solidFill>
                  <a:srgbClr val="080808"/>
                </a:solidFill>
                <a:latin typeface="+mj-ea"/>
                <a:ea typeface="+mj-ea"/>
              </a:rPr>
              <a:t>月</a:t>
            </a:r>
            <a:endParaRPr lang="en-US" altLang="zh-CN" sz="1865" b="1" dirty="0">
              <a:solidFill>
                <a:srgbClr val="080808"/>
              </a:solidFill>
              <a:latin typeface="+mj-ea"/>
              <a:ea typeface="+mj-ea"/>
            </a:endParaRPr>
          </a:p>
        </p:txBody>
      </p:sp>
      <p:sp>
        <p:nvSpPr>
          <p:cNvPr id="19" name="TextBox 19"/>
          <p:cNvSpPr txBox="1"/>
          <p:nvPr/>
        </p:nvSpPr>
        <p:spPr>
          <a:xfrm>
            <a:off x="6457328" y="6008311"/>
            <a:ext cx="1309974" cy="318100"/>
          </a:xfrm>
          <a:prstGeom prst="rect">
            <a:avLst/>
          </a:prstGeom>
          <a:noFill/>
        </p:spPr>
        <p:txBody>
          <a:bodyPr wrap="none" rtlCol="0">
            <a:spAutoFit/>
          </a:bodyPr>
          <a:lstStyle/>
          <a:p>
            <a:r>
              <a:rPr lang="zh-CN" altLang="en-US" sz="1465" dirty="0">
                <a:solidFill>
                  <a:srgbClr val="484848"/>
                </a:solidFill>
                <a:latin typeface="+mj-ea"/>
                <a:ea typeface="+mj-ea"/>
              </a:rPr>
              <a:t>标题内容文字</a:t>
            </a:r>
            <a:endParaRPr lang="en-US" altLang="zh-CN" sz="1465" dirty="0">
              <a:solidFill>
                <a:srgbClr val="484848"/>
              </a:solidFill>
              <a:latin typeface="+mj-ea"/>
              <a:ea typeface="+mj-ea"/>
            </a:endParaRPr>
          </a:p>
        </p:txBody>
      </p:sp>
      <p:sp>
        <p:nvSpPr>
          <p:cNvPr id="20" name="TextBox 20"/>
          <p:cNvSpPr txBox="1"/>
          <p:nvPr/>
        </p:nvSpPr>
        <p:spPr>
          <a:xfrm>
            <a:off x="6462151" y="5511097"/>
            <a:ext cx="1279517" cy="379656"/>
          </a:xfrm>
          <a:prstGeom prst="rect">
            <a:avLst/>
          </a:prstGeom>
          <a:noFill/>
        </p:spPr>
        <p:txBody>
          <a:bodyPr wrap="none" rtlCol="0">
            <a:spAutoFit/>
          </a:bodyPr>
          <a:lstStyle/>
          <a:p>
            <a:r>
              <a:rPr lang="en-US" altLang="zh-CN" sz="1865" b="1" dirty="0">
                <a:solidFill>
                  <a:srgbClr val="080808"/>
                </a:solidFill>
                <a:latin typeface="+mj-ea"/>
                <a:ea typeface="+mj-ea"/>
              </a:rPr>
              <a:t>2016</a:t>
            </a:r>
            <a:r>
              <a:rPr lang="zh-CN" altLang="en-US" sz="1865" b="1" dirty="0">
                <a:solidFill>
                  <a:srgbClr val="080808"/>
                </a:solidFill>
                <a:latin typeface="+mj-ea"/>
                <a:ea typeface="+mj-ea"/>
              </a:rPr>
              <a:t>年</a:t>
            </a:r>
            <a:r>
              <a:rPr lang="en-US" altLang="zh-CN" sz="1865" b="1" dirty="0">
                <a:solidFill>
                  <a:srgbClr val="080808"/>
                </a:solidFill>
                <a:latin typeface="+mj-ea"/>
                <a:ea typeface="+mj-ea"/>
              </a:rPr>
              <a:t>5</a:t>
            </a:r>
            <a:r>
              <a:rPr lang="zh-CN" altLang="en-US" sz="1865" b="1" dirty="0">
                <a:solidFill>
                  <a:srgbClr val="080808"/>
                </a:solidFill>
                <a:latin typeface="+mj-ea"/>
                <a:ea typeface="+mj-ea"/>
              </a:rPr>
              <a:t>月</a:t>
            </a:r>
            <a:endParaRPr lang="en-US" altLang="zh-CN" sz="1865" b="1" dirty="0">
              <a:solidFill>
                <a:srgbClr val="080808"/>
              </a:solidFill>
              <a:latin typeface="+mj-ea"/>
              <a:ea typeface="+mj-ea"/>
            </a:endParaRPr>
          </a:p>
        </p:txBody>
      </p:sp>
      <p:sp>
        <p:nvSpPr>
          <p:cNvPr id="21" name="TextBox 21"/>
          <p:cNvSpPr txBox="1"/>
          <p:nvPr/>
        </p:nvSpPr>
        <p:spPr>
          <a:xfrm>
            <a:off x="2295284" y="5335883"/>
            <a:ext cx="1309974" cy="318100"/>
          </a:xfrm>
          <a:prstGeom prst="rect">
            <a:avLst/>
          </a:prstGeom>
          <a:noFill/>
        </p:spPr>
        <p:txBody>
          <a:bodyPr wrap="none" rtlCol="0">
            <a:spAutoFit/>
          </a:bodyPr>
          <a:lstStyle/>
          <a:p>
            <a:r>
              <a:rPr lang="zh-CN" altLang="en-US" sz="1465" dirty="0">
                <a:solidFill>
                  <a:srgbClr val="484848"/>
                </a:solidFill>
                <a:latin typeface="+mj-ea"/>
                <a:ea typeface="+mj-ea"/>
              </a:rPr>
              <a:t>标题内容文字</a:t>
            </a:r>
            <a:endParaRPr lang="en-US" altLang="zh-CN" sz="1465" dirty="0">
              <a:solidFill>
                <a:srgbClr val="484848"/>
              </a:solidFill>
              <a:latin typeface="+mj-ea"/>
              <a:ea typeface="+mj-ea"/>
            </a:endParaRPr>
          </a:p>
        </p:txBody>
      </p:sp>
      <p:sp>
        <p:nvSpPr>
          <p:cNvPr id="22" name="TextBox 22"/>
          <p:cNvSpPr txBox="1"/>
          <p:nvPr/>
        </p:nvSpPr>
        <p:spPr>
          <a:xfrm>
            <a:off x="2240316" y="4820600"/>
            <a:ext cx="1402948" cy="379656"/>
          </a:xfrm>
          <a:prstGeom prst="rect">
            <a:avLst/>
          </a:prstGeom>
          <a:noFill/>
        </p:spPr>
        <p:txBody>
          <a:bodyPr wrap="none" rtlCol="0">
            <a:spAutoFit/>
          </a:bodyPr>
          <a:lstStyle/>
          <a:p>
            <a:r>
              <a:rPr lang="en-US" altLang="zh-CN" sz="1865" b="1" dirty="0">
                <a:solidFill>
                  <a:srgbClr val="080808"/>
                </a:solidFill>
                <a:latin typeface="+mj-ea"/>
                <a:ea typeface="+mj-ea"/>
              </a:rPr>
              <a:t>2017</a:t>
            </a:r>
            <a:r>
              <a:rPr lang="zh-CN" altLang="en-US" sz="1865" b="1" dirty="0">
                <a:solidFill>
                  <a:srgbClr val="080808"/>
                </a:solidFill>
                <a:latin typeface="+mj-ea"/>
                <a:ea typeface="+mj-ea"/>
              </a:rPr>
              <a:t>年</a:t>
            </a:r>
            <a:r>
              <a:rPr lang="en-US" altLang="zh-CN" sz="1865" b="1" dirty="0">
                <a:solidFill>
                  <a:srgbClr val="080808"/>
                </a:solidFill>
                <a:latin typeface="+mj-ea"/>
                <a:ea typeface="+mj-ea"/>
              </a:rPr>
              <a:t>12</a:t>
            </a:r>
            <a:r>
              <a:rPr lang="zh-CN" altLang="en-US" sz="1865" b="1" dirty="0">
                <a:solidFill>
                  <a:srgbClr val="080808"/>
                </a:solidFill>
                <a:latin typeface="+mj-ea"/>
                <a:ea typeface="+mj-ea"/>
              </a:rPr>
              <a:t>月</a:t>
            </a:r>
            <a:endParaRPr lang="en-US" altLang="zh-CN" sz="1865" b="1" dirty="0">
              <a:solidFill>
                <a:srgbClr val="080808"/>
              </a:solidFill>
              <a:latin typeface="+mj-ea"/>
              <a:ea typeface="+mj-ea"/>
            </a:endParaRPr>
          </a:p>
        </p:txBody>
      </p:sp>
      <p:sp>
        <p:nvSpPr>
          <p:cNvPr id="23" name="TextBox 23"/>
          <p:cNvSpPr txBox="1"/>
          <p:nvPr/>
        </p:nvSpPr>
        <p:spPr>
          <a:xfrm>
            <a:off x="1599092" y="2745496"/>
            <a:ext cx="1309974" cy="318100"/>
          </a:xfrm>
          <a:prstGeom prst="rect">
            <a:avLst/>
          </a:prstGeom>
          <a:noFill/>
        </p:spPr>
        <p:txBody>
          <a:bodyPr wrap="none" rtlCol="0">
            <a:spAutoFit/>
          </a:bodyPr>
          <a:lstStyle/>
          <a:p>
            <a:r>
              <a:rPr lang="zh-CN" altLang="en-US" sz="1465" dirty="0">
                <a:solidFill>
                  <a:srgbClr val="484848"/>
                </a:solidFill>
                <a:latin typeface="+mj-ea"/>
                <a:ea typeface="+mj-ea"/>
              </a:rPr>
              <a:t>标题内容文字</a:t>
            </a:r>
            <a:endParaRPr lang="en-US" altLang="zh-CN" sz="1465" dirty="0">
              <a:solidFill>
                <a:srgbClr val="484848"/>
              </a:solidFill>
              <a:latin typeface="+mj-ea"/>
              <a:ea typeface="+mj-ea"/>
            </a:endParaRPr>
          </a:p>
        </p:txBody>
      </p:sp>
      <p:sp>
        <p:nvSpPr>
          <p:cNvPr id="24" name="TextBox 24"/>
          <p:cNvSpPr txBox="1"/>
          <p:nvPr/>
        </p:nvSpPr>
        <p:spPr>
          <a:xfrm>
            <a:off x="1592427" y="2274780"/>
            <a:ext cx="1279517" cy="379656"/>
          </a:xfrm>
          <a:prstGeom prst="rect">
            <a:avLst/>
          </a:prstGeom>
          <a:noFill/>
        </p:spPr>
        <p:txBody>
          <a:bodyPr wrap="none" rtlCol="0">
            <a:spAutoFit/>
          </a:bodyPr>
          <a:lstStyle/>
          <a:p>
            <a:r>
              <a:rPr lang="en-US" altLang="zh-CN" sz="1865" b="1" dirty="0">
                <a:solidFill>
                  <a:srgbClr val="080808"/>
                </a:solidFill>
                <a:latin typeface="+mj-ea"/>
                <a:ea typeface="+mj-ea"/>
              </a:rPr>
              <a:t>2019</a:t>
            </a:r>
            <a:r>
              <a:rPr lang="zh-CN" altLang="en-US" sz="1865" b="1" dirty="0">
                <a:solidFill>
                  <a:srgbClr val="080808"/>
                </a:solidFill>
                <a:latin typeface="+mj-ea"/>
                <a:ea typeface="+mj-ea"/>
              </a:rPr>
              <a:t>年</a:t>
            </a:r>
            <a:r>
              <a:rPr lang="en-US" altLang="zh-CN" sz="1865" b="1" dirty="0">
                <a:solidFill>
                  <a:srgbClr val="080808"/>
                </a:solidFill>
                <a:latin typeface="+mj-ea"/>
                <a:ea typeface="+mj-ea"/>
              </a:rPr>
              <a:t>2</a:t>
            </a:r>
            <a:r>
              <a:rPr lang="zh-CN" altLang="en-US" sz="1865" b="1" dirty="0">
                <a:solidFill>
                  <a:srgbClr val="080808"/>
                </a:solidFill>
                <a:latin typeface="+mj-ea"/>
                <a:ea typeface="+mj-ea"/>
              </a:rPr>
              <a:t>月</a:t>
            </a:r>
            <a:endParaRPr lang="en-US" altLang="zh-CN" sz="1865" b="1" dirty="0">
              <a:solidFill>
                <a:srgbClr val="080808"/>
              </a:solidFill>
              <a:latin typeface="+mj-ea"/>
              <a:ea typeface="+mj-ea"/>
            </a:endParaRPr>
          </a:p>
        </p:txBody>
      </p:sp>
      <p:cxnSp>
        <p:nvCxnSpPr>
          <p:cNvPr id="25" name="直接连接符 24"/>
          <p:cNvCxnSpPr/>
          <p:nvPr/>
        </p:nvCxnSpPr>
        <p:spPr>
          <a:xfrm flipV="1">
            <a:off x="8758545" y="1853527"/>
            <a:ext cx="0" cy="726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8159237" y="4317873"/>
            <a:ext cx="5435" cy="8263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8665573" y="3164795"/>
            <a:ext cx="4432" cy="8272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6457328" y="5511097"/>
            <a:ext cx="11357" cy="8812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233782" y="4741559"/>
            <a:ext cx="6535" cy="9787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583499" y="2231239"/>
            <a:ext cx="0" cy="10427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5866708" y="3992087"/>
            <a:ext cx="1312525" cy="1312525"/>
            <a:chOff x="1695226" y="3321784"/>
            <a:chExt cx="1250759" cy="1250759"/>
          </a:xfrm>
        </p:grpSpPr>
        <p:sp>
          <p:nvSpPr>
            <p:cNvPr id="32" name="椭圆 31"/>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4BC1DC"/>
                </a:solidFill>
                <a:latin typeface="+mj-ea"/>
                <a:ea typeface="+mj-ea"/>
              </a:endParaRPr>
            </a:p>
          </p:txBody>
        </p:sp>
        <p:sp>
          <p:nvSpPr>
            <p:cNvPr id="33" name="椭圆 32"/>
            <p:cNvSpPr/>
            <p:nvPr/>
          </p:nvSpPr>
          <p:spPr>
            <a:xfrm>
              <a:off x="1826937" y="3453495"/>
              <a:ext cx="987336" cy="987336"/>
            </a:xfrm>
            <a:prstGeom prst="ellipse">
              <a:avLst/>
            </a:prstGeom>
            <a:solidFill>
              <a:schemeClr val="accent1">
                <a:lumMod val="10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grpSp>
        <p:nvGrpSpPr>
          <p:cNvPr id="34" name="组合 33"/>
          <p:cNvGrpSpPr/>
          <p:nvPr/>
        </p:nvGrpSpPr>
        <p:grpSpPr>
          <a:xfrm>
            <a:off x="4407953" y="3512034"/>
            <a:ext cx="1813991" cy="181399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mj-ea"/>
                <a:ea typeface="+mj-ea"/>
              </a:endParaRPr>
            </a:p>
          </p:txBody>
        </p:sp>
        <p:sp>
          <p:nvSpPr>
            <p:cNvPr id="36" name="椭圆 3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grpSp>
        <p:nvGrpSpPr>
          <p:cNvPr id="37" name="组合 36"/>
          <p:cNvGrpSpPr/>
          <p:nvPr/>
        </p:nvGrpSpPr>
        <p:grpSpPr>
          <a:xfrm>
            <a:off x="3703436" y="1935677"/>
            <a:ext cx="2166824" cy="2166824"/>
            <a:chOff x="1695226" y="3321784"/>
            <a:chExt cx="1250759" cy="1250759"/>
          </a:xfrm>
        </p:grpSpPr>
        <p:sp>
          <p:nvSpPr>
            <p:cNvPr id="38" name="椭圆 3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4BC1DC"/>
                </a:solidFill>
                <a:latin typeface="+mj-ea"/>
                <a:ea typeface="+mj-ea"/>
              </a:endParaRPr>
            </a:p>
          </p:txBody>
        </p:sp>
        <p:sp>
          <p:nvSpPr>
            <p:cNvPr id="39" name="椭圆 38"/>
            <p:cNvSpPr/>
            <p:nvPr/>
          </p:nvSpPr>
          <p:spPr>
            <a:xfrm>
              <a:off x="1826937" y="3453495"/>
              <a:ext cx="987336" cy="987336"/>
            </a:xfrm>
            <a:prstGeom prst="ellipse">
              <a:avLst/>
            </a:prstGeom>
            <a:solidFill>
              <a:schemeClr val="accent1">
                <a:lumMod val="10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j-ea"/>
                <a:ea typeface="+mj-ea"/>
              </a:endParaRPr>
            </a:p>
          </p:txBody>
        </p:sp>
      </p:grpSp>
      <p:sp>
        <p:nvSpPr>
          <p:cNvPr id="40"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rPr>
              <a:t>WRITE YOUR GREAT TITLE HERE</a:t>
            </a:r>
          </a:p>
        </p:txBody>
      </p:sp>
      <p:sp>
        <p:nvSpPr>
          <p:cNvPr id="41"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ppt_x</p:attrName>
                                            </p:attrNameLst>
                                          </p:cBhvr>
                                          <p:tavLst>
                                            <p:tav tm="0">
                                              <p:val>
                                                <p:strVal val="#ppt_x-#ppt_w*1.125000"/>
                                              </p:val>
                                            </p:tav>
                                            <p:tav tm="100000">
                                              <p:val>
                                                <p:strVal val="#ppt_x"/>
                                              </p:val>
                                            </p:tav>
                                          </p:tavLst>
                                        </p:anim>
                                        <p:animEffect transition="in" filter="wipe(right)">
                                          <p:cBhvr>
                                            <p:cTn id="17" dur="500"/>
                                            <p:tgtEl>
                                              <p:spTgt spid="14"/>
                                            </p:tgtEl>
                                          </p:cBhvr>
                                        </p:animEffect>
                                      </p:childTnLst>
                                    </p:cTn>
                                  </p:par>
                                  <p:par>
                                    <p:cTn id="18" presetID="1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p:tgtEl>
                                              <p:spTgt spid="25"/>
                                            </p:tgtEl>
                                            <p:attrNameLst>
                                              <p:attrName>ppt_x</p:attrName>
                                            </p:attrNameLst>
                                          </p:cBhvr>
                                          <p:tavLst>
                                            <p:tav tm="0">
                                              <p:val>
                                                <p:strVal val="#ppt_x-#ppt_w*1.125000"/>
                                              </p:val>
                                            </p:tav>
                                            <p:tav tm="100000">
                                              <p:val>
                                                <p:strVal val="#ppt_x"/>
                                              </p:val>
                                            </p:tav>
                                          </p:tavLst>
                                        </p:anim>
                                        <p:animEffect transition="in" filter="wipe(right)">
                                          <p:cBhvr>
                                            <p:cTn id="21" dur="500"/>
                                            <p:tgtEl>
                                              <p:spTgt spid="25"/>
                                            </p:tgtEl>
                                          </p:cBhvr>
                                        </p:animEffect>
                                      </p:childTnLst>
                                    </p:cTn>
                                  </p:par>
                                </p:childTnLst>
                              </p:cTn>
                            </p:par>
                            <p:par>
                              <p:cTn id="22" fill="hold">
                                <p:stCondLst>
                                  <p:cond delay="1000"/>
                                </p:stCondLst>
                                <p:childTnLst>
                                  <p:par>
                                    <p:cTn id="23" presetID="2" presetClass="entr" presetSubtype="4" fill="hold" nodeType="afterEffect" p14:presetBounceEnd="40000">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14:bounceEnd="40000">
                                          <p:cBhvr additive="base">
                                            <p:cTn id="25"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ppt_x</p:attrName>
                                            </p:attrNameLst>
                                          </p:cBhvr>
                                          <p:tavLst>
                                            <p:tav tm="0">
                                              <p:val>
                                                <p:strVal val="#ppt_x-#ppt_w*1.125000"/>
                                              </p:val>
                                            </p:tav>
                                            <p:tav tm="100000">
                                              <p:val>
                                                <p:strVal val="#ppt_x"/>
                                              </p:val>
                                            </p:tav>
                                          </p:tavLst>
                                        </p:anim>
                                        <p:animEffect transition="in" filter="wipe(right)">
                                          <p:cBhvr>
                                            <p:cTn id="31" dur="500"/>
                                            <p:tgtEl>
                                              <p:spTgt spid="16"/>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p:tgtEl>
                                              <p:spTgt spid="27"/>
                                            </p:tgtEl>
                                            <p:attrNameLst>
                                              <p:attrName>ppt_x</p:attrName>
                                            </p:attrNameLst>
                                          </p:cBhvr>
                                          <p:tavLst>
                                            <p:tav tm="0">
                                              <p:val>
                                                <p:strVal val="#ppt_x-#ppt_w*1.125000"/>
                                              </p:val>
                                            </p:tav>
                                            <p:tav tm="100000">
                                              <p:val>
                                                <p:strVal val="#ppt_x"/>
                                              </p:val>
                                            </p:tav>
                                          </p:tavLst>
                                        </p:anim>
                                        <p:animEffect transition="in" filter="wipe(right)">
                                          <p:cBhvr>
                                            <p:cTn id="39" dur="500"/>
                                            <p:tgtEl>
                                              <p:spTgt spid="27"/>
                                            </p:tgtEl>
                                          </p:cBhvr>
                                        </p:animEffect>
                                      </p:childTnLst>
                                    </p:cTn>
                                  </p:par>
                                </p:childTnLst>
                              </p:cTn>
                            </p:par>
                            <p:par>
                              <p:cTn id="40" fill="hold">
                                <p:stCondLst>
                                  <p:cond delay="2000"/>
                                </p:stCondLst>
                                <p:childTnLst>
                                  <p:par>
                                    <p:cTn id="41" presetID="2" presetClass="entr" presetSubtype="4" fill="hold" nodeType="afterEffect" p14:presetBounceEnd="4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40000">
                                          <p:cBhvr additive="base">
                                            <p:cTn id="43"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p:tgtEl>
                                              <p:spTgt spid="17"/>
                                            </p:tgtEl>
                                            <p:attrNameLst>
                                              <p:attrName>ppt_x</p:attrName>
                                            </p:attrNameLst>
                                          </p:cBhvr>
                                          <p:tavLst>
                                            <p:tav tm="0">
                                              <p:val>
                                                <p:strVal val="#ppt_x-#ppt_w*1.125000"/>
                                              </p:val>
                                            </p:tav>
                                            <p:tav tm="100000">
                                              <p:val>
                                                <p:strVal val="#ppt_x"/>
                                              </p:val>
                                            </p:tav>
                                          </p:tavLst>
                                        </p:anim>
                                        <p:animEffect transition="in" filter="wipe(right)">
                                          <p:cBhvr>
                                            <p:cTn id="49" dur="500"/>
                                            <p:tgtEl>
                                              <p:spTgt spid="17"/>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ppt_x</p:attrName>
                                            </p:attrNameLst>
                                          </p:cBhvr>
                                          <p:tavLst>
                                            <p:tav tm="0">
                                              <p:val>
                                                <p:strVal val="#ppt_x-#ppt_w*1.125000"/>
                                              </p:val>
                                            </p:tav>
                                            <p:tav tm="100000">
                                              <p:val>
                                                <p:strVal val="#ppt_x"/>
                                              </p:val>
                                            </p:tav>
                                          </p:tavLst>
                                        </p:anim>
                                        <p:animEffect transition="in" filter="wipe(right)">
                                          <p:cBhvr>
                                            <p:cTn id="53" dur="500"/>
                                            <p:tgtEl>
                                              <p:spTgt spid="18"/>
                                            </p:tgtEl>
                                          </p:cBhvr>
                                        </p:animEffect>
                                      </p:childTnLst>
                                    </p:cTn>
                                  </p:par>
                                  <p:par>
                                    <p:cTn id="54" presetID="12" presetClass="entr" presetSubtype="8"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p:tgtEl>
                                              <p:spTgt spid="26"/>
                                            </p:tgtEl>
                                            <p:attrNameLst>
                                              <p:attrName>ppt_x</p:attrName>
                                            </p:attrNameLst>
                                          </p:cBhvr>
                                          <p:tavLst>
                                            <p:tav tm="0">
                                              <p:val>
                                                <p:strVal val="#ppt_x-#ppt_w*1.125000"/>
                                              </p:val>
                                            </p:tav>
                                            <p:tav tm="100000">
                                              <p:val>
                                                <p:strVal val="#ppt_x"/>
                                              </p:val>
                                            </p:tav>
                                          </p:tavLst>
                                        </p:anim>
                                        <p:animEffect transition="in" filter="wipe(right)">
                                          <p:cBhvr>
                                            <p:cTn id="57" dur="500"/>
                                            <p:tgtEl>
                                              <p:spTgt spid="26"/>
                                            </p:tgtEl>
                                          </p:cBhvr>
                                        </p:animEffect>
                                      </p:childTnLst>
                                    </p:cTn>
                                  </p:par>
                                </p:childTnLst>
                              </p:cTn>
                            </p:par>
                            <p:par>
                              <p:cTn id="58" fill="hold">
                                <p:stCondLst>
                                  <p:cond delay="3000"/>
                                </p:stCondLst>
                                <p:childTnLst>
                                  <p:par>
                                    <p:cTn id="59" presetID="2" presetClass="entr" presetSubtype="4" fill="hold" nodeType="afterEffect" p14:presetBounceEnd="40000">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14:bounceEnd="40000">
                                          <p:cBhvr additive="base">
                                            <p:cTn id="61" dur="50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p:tgtEl>
                                              <p:spTgt spid="19"/>
                                            </p:tgtEl>
                                            <p:attrNameLst>
                                              <p:attrName>ppt_x</p:attrName>
                                            </p:attrNameLst>
                                          </p:cBhvr>
                                          <p:tavLst>
                                            <p:tav tm="0">
                                              <p:val>
                                                <p:strVal val="#ppt_x-#ppt_w*1.125000"/>
                                              </p:val>
                                            </p:tav>
                                            <p:tav tm="100000">
                                              <p:val>
                                                <p:strVal val="#ppt_x"/>
                                              </p:val>
                                            </p:tav>
                                          </p:tavLst>
                                        </p:anim>
                                        <p:animEffect transition="in" filter="wipe(right)">
                                          <p:cBhvr>
                                            <p:cTn id="67" dur="500"/>
                                            <p:tgtEl>
                                              <p:spTgt spid="19"/>
                                            </p:tgtEl>
                                          </p:cBhvr>
                                        </p:animEffect>
                                      </p:childTnLst>
                                    </p:cTn>
                                  </p:par>
                                  <p:par>
                                    <p:cTn id="68" presetID="12" presetClass="entr" presetSubtype="8"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p:tgtEl>
                                              <p:spTgt spid="28"/>
                                            </p:tgtEl>
                                            <p:attrNameLst>
                                              <p:attrName>ppt_x</p:attrName>
                                            </p:attrNameLst>
                                          </p:cBhvr>
                                          <p:tavLst>
                                            <p:tav tm="0">
                                              <p:val>
                                                <p:strVal val="#ppt_x-#ppt_w*1.125000"/>
                                              </p:val>
                                            </p:tav>
                                            <p:tav tm="100000">
                                              <p:val>
                                                <p:strVal val="#ppt_x"/>
                                              </p:val>
                                            </p:tav>
                                          </p:tavLst>
                                        </p:anim>
                                        <p:animEffect transition="in" filter="wipe(right)">
                                          <p:cBhvr>
                                            <p:cTn id="71" dur="500"/>
                                            <p:tgtEl>
                                              <p:spTgt spid="28"/>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ppt_x</p:attrName>
                                            </p:attrNameLst>
                                          </p:cBhvr>
                                          <p:tavLst>
                                            <p:tav tm="0">
                                              <p:val>
                                                <p:strVal val="#ppt_x-#ppt_w*1.125000"/>
                                              </p:val>
                                            </p:tav>
                                            <p:tav tm="100000">
                                              <p:val>
                                                <p:strVal val="#ppt_x"/>
                                              </p:val>
                                            </p:tav>
                                          </p:tavLst>
                                        </p:anim>
                                        <p:animEffect transition="in" filter="wipe(right)">
                                          <p:cBhvr>
                                            <p:cTn id="75" dur="500"/>
                                            <p:tgtEl>
                                              <p:spTgt spid="20"/>
                                            </p:tgtEl>
                                          </p:cBhvr>
                                        </p:animEffect>
                                      </p:childTnLst>
                                    </p:cTn>
                                  </p:par>
                                </p:childTnLst>
                              </p:cTn>
                            </p:par>
                            <p:par>
                              <p:cTn id="76" fill="hold">
                                <p:stCondLst>
                                  <p:cond delay="4000"/>
                                </p:stCondLst>
                                <p:childTnLst>
                                  <p:par>
                                    <p:cTn id="77" presetID="2" presetClass="entr" presetSubtype="4" fill="hold" nodeType="afterEffect" p14:presetBounceEnd="40000">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14:bounceEnd="40000">
                                          <p:cBhvr additive="base">
                                            <p:cTn id="79" dur="5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34"/>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500"/>
                                            <p:tgtEl>
                                              <p:spTgt spid="21"/>
                                            </p:tgtEl>
                                            <p:attrNameLst>
                                              <p:attrName>ppt_x</p:attrName>
                                            </p:attrNameLst>
                                          </p:cBhvr>
                                          <p:tavLst>
                                            <p:tav tm="0">
                                              <p:val>
                                                <p:strVal val="#ppt_x-#ppt_w*1.125000"/>
                                              </p:val>
                                            </p:tav>
                                            <p:tav tm="100000">
                                              <p:val>
                                                <p:strVal val="#ppt_x"/>
                                              </p:val>
                                            </p:tav>
                                          </p:tavLst>
                                        </p:anim>
                                        <p:animEffect transition="in" filter="wipe(right)">
                                          <p:cBhvr>
                                            <p:cTn id="85" dur="500"/>
                                            <p:tgtEl>
                                              <p:spTgt spid="21"/>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p:tgtEl>
                                              <p:spTgt spid="22"/>
                                            </p:tgtEl>
                                            <p:attrNameLst>
                                              <p:attrName>ppt_x</p:attrName>
                                            </p:attrNameLst>
                                          </p:cBhvr>
                                          <p:tavLst>
                                            <p:tav tm="0">
                                              <p:val>
                                                <p:strVal val="#ppt_x-#ppt_w*1.125000"/>
                                              </p:val>
                                            </p:tav>
                                            <p:tav tm="100000">
                                              <p:val>
                                                <p:strVal val="#ppt_x"/>
                                              </p:val>
                                            </p:tav>
                                          </p:tavLst>
                                        </p:anim>
                                        <p:animEffect transition="in" filter="wipe(right)">
                                          <p:cBhvr>
                                            <p:cTn id="89" dur="500"/>
                                            <p:tgtEl>
                                              <p:spTgt spid="22"/>
                                            </p:tgtEl>
                                          </p:cBhvr>
                                        </p:animEffect>
                                      </p:childTnLst>
                                    </p:cTn>
                                  </p:par>
                                  <p:par>
                                    <p:cTn id="90" presetID="12" presetClass="entr" presetSubtype="2"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p:tgtEl>
                                              <p:spTgt spid="29"/>
                                            </p:tgtEl>
                                            <p:attrNameLst>
                                              <p:attrName>ppt_x</p:attrName>
                                            </p:attrNameLst>
                                          </p:cBhvr>
                                          <p:tavLst>
                                            <p:tav tm="0">
                                              <p:val>
                                                <p:strVal val="#ppt_x+#ppt_w*1.125000"/>
                                              </p:val>
                                            </p:tav>
                                            <p:tav tm="100000">
                                              <p:val>
                                                <p:strVal val="#ppt_x"/>
                                              </p:val>
                                            </p:tav>
                                          </p:tavLst>
                                        </p:anim>
                                        <p:animEffect transition="in" filter="wipe(left)">
                                          <p:cBhvr>
                                            <p:cTn id="93" dur="500"/>
                                            <p:tgtEl>
                                              <p:spTgt spid="29"/>
                                            </p:tgtEl>
                                          </p:cBhvr>
                                        </p:animEffect>
                                      </p:childTnLst>
                                    </p:cTn>
                                  </p:par>
                                </p:childTnLst>
                              </p:cTn>
                            </p:par>
                            <p:par>
                              <p:cTn id="94" fill="hold">
                                <p:stCondLst>
                                  <p:cond delay="5000"/>
                                </p:stCondLst>
                                <p:childTnLst>
                                  <p:par>
                                    <p:cTn id="95" presetID="2" presetClass="entr" presetSubtype="4" fill="hold" nodeType="afterEffect" p14:presetBounceEnd="40000">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14:bounceEnd="40000">
                                          <p:cBhvr additive="base">
                                            <p:cTn id="97" dur="50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98" dur="500" fill="hold"/>
                                            <p:tgtEl>
                                              <p:spTgt spid="37"/>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p:tgtEl>
                                              <p:spTgt spid="23"/>
                                            </p:tgtEl>
                                            <p:attrNameLst>
                                              <p:attrName>ppt_x</p:attrName>
                                            </p:attrNameLst>
                                          </p:cBhvr>
                                          <p:tavLst>
                                            <p:tav tm="0">
                                              <p:val>
                                                <p:strVal val="#ppt_x-#ppt_w*1.125000"/>
                                              </p:val>
                                            </p:tav>
                                            <p:tav tm="100000">
                                              <p:val>
                                                <p:strVal val="#ppt_x"/>
                                              </p:val>
                                            </p:tav>
                                          </p:tavLst>
                                        </p:anim>
                                        <p:animEffect transition="in" filter="wipe(right)">
                                          <p:cBhvr>
                                            <p:cTn id="103" dur="500"/>
                                            <p:tgtEl>
                                              <p:spTgt spid="23"/>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500"/>
                                            <p:tgtEl>
                                              <p:spTgt spid="24"/>
                                            </p:tgtEl>
                                            <p:attrNameLst>
                                              <p:attrName>ppt_x</p:attrName>
                                            </p:attrNameLst>
                                          </p:cBhvr>
                                          <p:tavLst>
                                            <p:tav tm="0">
                                              <p:val>
                                                <p:strVal val="#ppt_x-#ppt_w*1.125000"/>
                                              </p:val>
                                            </p:tav>
                                            <p:tav tm="100000">
                                              <p:val>
                                                <p:strVal val="#ppt_x"/>
                                              </p:val>
                                            </p:tav>
                                          </p:tavLst>
                                        </p:anim>
                                        <p:animEffect transition="in" filter="wipe(right)">
                                          <p:cBhvr>
                                            <p:cTn id="107" dur="500"/>
                                            <p:tgtEl>
                                              <p:spTgt spid="24"/>
                                            </p:tgtEl>
                                          </p:cBhvr>
                                        </p:animEffect>
                                      </p:childTnLst>
                                    </p:cTn>
                                  </p:par>
                                  <p:par>
                                    <p:cTn id="108" presetID="12" presetClass="entr" presetSubtype="2"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p:tgtEl>
                                              <p:spTgt spid="30"/>
                                            </p:tgtEl>
                                            <p:attrNameLst>
                                              <p:attrName>ppt_x</p:attrName>
                                            </p:attrNameLst>
                                          </p:cBhvr>
                                          <p:tavLst>
                                            <p:tav tm="0">
                                              <p:val>
                                                <p:strVal val="#ppt_x+#ppt_w*1.125000"/>
                                              </p:val>
                                            </p:tav>
                                            <p:tav tm="100000">
                                              <p:val>
                                                <p:strVal val="#ppt_x"/>
                                              </p:val>
                                            </p:tav>
                                          </p:tavLst>
                                        </p:anim>
                                        <p:animEffect transition="in" filter="wipe(left)">
                                          <p:cBhvr>
                                            <p:cTn id="111" dur="500"/>
                                            <p:tgtEl>
                                              <p:spTgt spid="30"/>
                                            </p:tgtEl>
                                          </p:cBhvr>
                                        </p:animEffect>
                                      </p:childTnLst>
                                    </p:cTn>
                                  </p:par>
                                  <p:par>
                                    <p:cTn id="112" presetID="2" presetClass="entr" presetSubtype="1" fill="hold" grpId="0" nodeType="withEffect" p14:presetBounceEnd="81000">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14:bounceEnd="81000">
                                          <p:cBhvr additive="base">
                                            <p:cTn id="114" dur="1000" fill="hold"/>
                                            <p:tgtEl>
                                              <p:spTgt spid="40"/>
                                            </p:tgtEl>
                                            <p:attrNameLst>
                                              <p:attrName>ppt_x</p:attrName>
                                            </p:attrNameLst>
                                          </p:cBhvr>
                                          <p:tavLst>
                                            <p:tav tm="0">
                                              <p:val>
                                                <p:strVal val="#ppt_x"/>
                                              </p:val>
                                            </p:tav>
                                            <p:tav tm="100000">
                                              <p:val>
                                                <p:strVal val="#ppt_x"/>
                                              </p:val>
                                            </p:tav>
                                          </p:tavLst>
                                        </p:anim>
                                        <p:anim calcmode="lin" valueType="num" p14:bounceEnd="81000">
                                          <p:cBhvr additive="base">
                                            <p:cTn id="115" dur="1000" fill="hold"/>
                                            <p:tgtEl>
                                              <p:spTgt spid="40"/>
                                            </p:tgtEl>
                                            <p:attrNameLst>
                                              <p:attrName>ppt_y</p:attrName>
                                            </p:attrNameLst>
                                          </p:cBhvr>
                                          <p:tavLst>
                                            <p:tav tm="0">
                                              <p:val>
                                                <p:strVal val="0-#ppt_h/2"/>
                                              </p:val>
                                            </p:tav>
                                            <p:tav tm="100000">
                                              <p:val>
                                                <p:strVal val="#ppt_y"/>
                                              </p:val>
                                            </p:tav>
                                          </p:tavLst>
                                        </p:anim>
                                      </p:childTnLst>
                                    </p:cTn>
                                  </p:par>
                                  <p:par>
                                    <p:cTn id="116" presetID="2" presetClass="entr" presetSubtype="1" fill="hold" grpId="0" nodeType="withEffect" p14:presetBounceEnd="81000">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14:bounceEnd="81000">
                                          <p:cBhvr additive="base">
                                            <p:cTn id="118" dur="1000" fill="hold"/>
                                            <p:tgtEl>
                                              <p:spTgt spid="41"/>
                                            </p:tgtEl>
                                            <p:attrNameLst>
                                              <p:attrName>ppt_x</p:attrName>
                                            </p:attrNameLst>
                                          </p:cBhvr>
                                          <p:tavLst>
                                            <p:tav tm="0">
                                              <p:val>
                                                <p:strVal val="#ppt_x"/>
                                              </p:val>
                                            </p:tav>
                                            <p:tav tm="100000">
                                              <p:val>
                                                <p:strVal val="#ppt_x"/>
                                              </p:val>
                                            </p:tav>
                                          </p:tavLst>
                                        </p:anim>
                                        <p:anim calcmode="lin" valueType="num" p14:bounceEnd="81000">
                                          <p:cBhvr additive="base">
                                            <p:cTn id="119"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p:bldP spid="23" grpId="0"/>
          <p:bldP spid="24" grpId="0"/>
          <p:bldP spid="40"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ppt_x</p:attrName>
                                            </p:attrNameLst>
                                          </p:cBhvr>
                                          <p:tavLst>
                                            <p:tav tm="0">
                                              <p:val>
                                                <p:strVal val="#ppt_x-#ppt_w*1.125000"/>
                                              </p:val>
                                            </p:tav>
                                            <p:tav tm="100000">
                                              <p:val>
                                                <p:strVal val="#ppt_x"/>
                                              </p:val>
                                            </p:tav>
                                          </p:tavLst>
                                        </p:anim>
                                        <p:animEffect transition="in" filter="wipe(right)">
                                          <p:cBhvr>
                                            <p:cTn id="17" dur="500"/>
                                            <p:tgtEl>
                                              <p:spTgt spid="14"/>
                                            </p:tgtEl>
                                          </p:cBhvr>
                                        </p:animEffect>
                                      </p:childTnLst>
                                    </p:cTn>
                                  </p:par>
                                  <p:par>
                                    <p:cTn id="18" presetID="1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p:tgtEl>
                                              <p:spTgt spid="25"/>
                                            </p:tgtEl>
                                            <p:attrNameLst>
                                              <p:attrName>ppt_x</p:attrName>
                                            </p:attrNameLst>
                                          </p:cBhvr>
                                          <p:tavLst>
                                            <p:tav tm="0">
                                              <p:val>
                                                <p:strVal val="#ppt_x-#ppt_w*1.125000"/>
                                              </p:val>
                                            </p:tav>
                                            <p:tav tm="100000">
                                              <p:val>
                                                <p:strVal val="#ppt_x"/>
                                              </p:val>
                                            </p:tav>
                                          </p:tavLst>
                                        </p:anim>
                                        <p:animEffect transition="in" filter="wipe(right)">
                                          <p:cBhvr>
                                            <p:cTn id="21" dur="500"/>
                                            <p:tgtEl>
                                              <p:spTgt spid="25"/>
                                            </p:tgtEl>
                                          </p:cBhvr>
                                        </p:animEffect>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ppt_x</p:attrName>
                                            </p:attrNameLst>
                                          </p:cBhvr>
                                          <p:tavLst>
                                            <p:tav tm="0">
                                              <p:val>
                                                <p:strVal val="#ppt_x-#ppt_w*1.125000"/>
                                              </p:val>
                                            </p:tav>
                                            <p:tav tm="100000">
                                              <p:val>
                                                <p:strVal val="#ppt_x"/>
                                              </p:val>
                                            </p:tav>
                                          </p:tavLst>
                                        </p:anim>
                                        <p:animEffect transition="in" filter="wipe(right)">
                                          <p:cBhvr>
                                            <p:cTn id="31" dur="500"/>
                                            <p:tgtEl>
                                              <p:spTgt spid="16"/>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p:tgtEl>
                                              <p:spTgt spid="27"/>
                                            </p:tgtEl>
                                            <p:attrNameLst>
                                              <p:attrName>ppt_x</p:attrName>
                                            </p:attrNameLst>
                                          </p:cBhvr>
                                          <p:tavLst>
                                            <p:tav tm="0">
                                              <p:val>
                                                <p:strVal val="#ppt_x-#ppt_w*1.125000"/>
                                              </p:val>
                                            </p:tav>
                                            <p:tav tm="100000">
                                              <p:val>
                                                <p:strVal val="#ppt_x"/>
                                              </p:val>
                                            </p:tav>
                                          </p:tavLst>
                                        </p:anim>
                                        <p:animEffect transition="in" filter="wipe(right)">
                                          <p:cBhvr>
                                            <p:cTn id="39" dur="500"/>
                                            <p:tgtEl>
                                              <p:spTgt spid="27"/>
                                            </p:tgtEl>
                                          </p:cBhvr>
                                        </p:animEffect>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p:tgtEl>
                                              <p:spTgt spid="17"/>
                                            </p:tgtEl>
                                            <p:attrNameLst>
                                              <p:attrName>ppt_x</p:attrName>
                                            </p:attrNameLst>
                                          </p:cBhvr>
                                          <p:tavLst>
                                            <p:tav tm="0">
                                              <p:val>
                                                <p:strVal val="#ppt_x-#ppt_w*1.125000"/>
                                              </p:val>
                                            </p:tav>
                                            <p:tav tm="100000">
                                              <p:val>
                                                <p:strVal val="#ppt_x"/>
                                              </p:val>
                                            </p:tav>
                                          </p:tavLst>
                                        </p:anim>
                                        <p:animEffect transition="in" filter="wipe(right)">
                                          <p:cBhvr>
                                            <p:cTn id="49" dur="500"/>
                                            <p:tgtEl>
                                              <p:spTgt spid="17"/>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ppt_x</p:attrName>
                                            </p:attrNameLst>
                                          </p:cBhvr>
                                          <p:tavLst>
                                            <p:tav tm="0">
                                              <p:val>
                                                <p:strVal val="#ppt_x-#ppt_w*1.125000"/>
                                              </p:val>
                                            </p:tav>
                                            <p:tav tm="100000">
                                              <p:val>
                                                <p:strVal val="#ppt_x"/>
                                              </p:val>
                                            </p:tav>
                                          </p:tavLst>
                                        </p:anim>
                                        <p:animEffect transition="in" filter="wipe(right)">
                                          <p:cBhvr>
                                            <p:cTn id="53" dur="500"/>
                                            <p:tgtEl>
                                              <p:spTgt spid="18"/>
                                            </p:tgtEl>
                                          </p:cBhvr>
                                        </p:animEffect>
                                      </p:childTnLst>
                                    </p:cTn>
                                  </p:par>
                                  <p:par>
                                    <p:cTn id="54" presetID="12" presetClass="entr" presetSubtype="8"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p:tgtEl>
                                              <p:spTgt spid="26"/>
                                            </p:tgtEl>
                                            <p:attrNameLst>
                                              <p:attrName>ppt_x</p:attrName>
                                            </p:attrNameLst>
                                          </p:cBhvr>
                                          <p:tavLst>
                                            <p:tav tm="0">
                                              <p:val>
                                                <p:strVal val="#ppt_x-#ppt_w*1.125000"/>
                                              </p:val>
                                            </p:tav>
                                            <p:tav tm="100000">
                                              <p:val>
                                                <p:strVal val="#ppt_x"/>
                                              </p:val>
                                            </p:tav>
                                          </p:tavLst>
                                        </p:anim>
                                        <p:animEffect transition="in" filter="wipe(right)">
                                          <p:cBhvr>
                                            <p:cTn id="57" dur="500"/>
                                            <p:tgtEl>
                                              <p:spTgt spid="26"/>
                                            </p:tgtEl>
                                          </p:cBhvr>
                                        </p:animEffect>
                                      </p:childTnLst>
                                    </p:cTn>
                                  </p:par>
                                </p:childTnLst>
                              </p:cTn>
                            </p:par>
                            <p:par>
                              <p:cTn id="58" fill="hold">
                                <p:stCondLst>
                                  <p:cond delay="3000"/>
                                </p:stCondLst>
                                <p:childTnLst>
                                  <p:par>
                                    <p:cTn id="59" presetID="2" presetClass="entr" presetSubtype="4"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p:tgtEl>
                                              <p:spTgt spid="19"/>
                                            </p:tgtEl>
                                            <p:attrNameLst>
                                              <p:attrName>ppt_x</p:attrName>
                                            </p:attrNameLst>
                                          </p:cBhvr>
                                          <p:tavLst>
                                            <p:tav tm="0">
                                              <p:val>
                                                <p:strVal val="#ppt_x-#ppt_w*1.125000"/>
                                              </p:val>
                                            </p:tav>
                                            <p:tav tm="100000">
                                              <p:val>
                                                <p:strVal val="#ppt_x"/>
                                              </p:val>
                                            </p:tav>
                                          </p:tavLst>
                                        </p:anim>
                                        <p:animEffect transition="in" filter="wipe(right)">
                                          <p:cBhvr>
                                            <p:cTn id="67" dur="500"/>
                                            <p:tgtEl>
                                              <p:spTgt spid="19"/>
                                            </p:tgtEl>
                                          </p:cBhvr>
                                        </p:animEffect>
                                      </p:childTnLst>
                                    </p:cTn>
                                  </p:par>
                                  <p:par>
                                    <p:cTn id="68" presetID="12" presetClass="entr" presetSubtype="8"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p:tgtEl>
                                              <p:spTgt spid="28"/>
                                            </p:tgtEl>
                                            <p:attrNameLst>
                                              <p:attrName>ppt_x</p:attrName>
                                            </p:attrNameLst>
                                          </p:cBhvr>
                                          <p:tavLst>
                                            <p:tav tm="0">
                                              <p:val>
                                                <p:strVal val="#ppt_x-#ppt_w*1.125000"/>
                                              </p:val>
                                            </p:tav>
                                            <p:tav tm="100000">
                                              <p:val>
                                                <p:strVal val="#ppt_x"/>
                                              </p:val>
                                            </p:tav>
                                          </p:tavLst>
                                        </p:anim>
                                        <p:animEffect transition="in" filter="wipe(right)">
                                          <p:cBhvr>
                                            <p:cTn id="71" dur="500"/>
                                            <p:tgtEl>
                                              <p:spTgt spid="28"/>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ppt_x</p:attrName>
                                            </p:attrNameLst>
                                          </p:cBhvr>
                                          <p:tavLst>
                                            <p:tav tm="0">
                                              <p:val>
                                                <p:strVal val="#ppt_x-#ppt_w*1.125000"/>
                                              </p:val>
                                            </p:tav>
                                            <p:tav tm="100000">
                                              <p:val>
                                                <p:strVal val="#ppt_x"/>
                                              </p:val>
                                            </p:tav>
                                          </p:tavLst>
                                        </p:anim>
                                        <p:animEffect transition="in" filter="wipe(right)">
                                          <p:cBhvr>
                                            <p:cTn id="75" dur="500"/>
                                            <p:tgtEl>
                                              <p:spTgt spid="20"/>
                                            </p:tgtEl>
                                          </p:cBhvr>
                                        </p:animEffect>
                                      </p:childTnLst>
                                    </p:cTn>
                                  </p:par>
                                </p:childTnLst>
                              </p:cTn>
                            </p:par>
                            <p:par>
                              <p:cTn id="76" fill="hold">
                                <p:stCondLst>
                                  <p:cond delay="4000"/>
                                </p:stCondLst>
                                <p:childTnLst>
                                  <p:par>
                                    <p:cTn id="77" presetID="2" presetClass="entr" presetSubtype="4"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500"/>
                                            <p:tgtEl>
                                              <p:spTgt spid="21"/>
                                            </p:tgtEl>
                                            <p:attrNameLst>
                                              <p:attrName>ppt_x</p:attrName>
                                            </p:attrNameLst>
                                          </p:cBhvr>
                                          <p:tavLst>
                                            <p:tav tm="0">
                                              <p:val>
                                                <p:strVal val="#ppt_x-#ppt_w*1.125000"/>
                                              </p:val>
                                            </p:tav>
                                            <p:tav tm="100000">
                                              <p:val>
                                                <p:strVal val="#ppt_x"/>
                                              </p:val>
                                            </p:tav>
                                          </p:tavLst>
                                        </p:anim>
                                        <p:animEffect transition="in" filter="wipe(right)">
                                          <p:cBhvr>
                                            <p:cTn id="85" dur="500"/>
                                            <p:tgtEl>
                                              <p:spTgt spid="21"/>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p:tgtEl>
                                              <p:spTgt spid="22"/>
                                            </p:tgtEl>
                                            <p:attrNameLst>
                                              <p:attrName>ppt_x</p:attrName>
                                            </p:attrNameLst>
                                          </p:cBhvr>
                                          <p:tavLst>
                                            <p:tav tm="0">
                                              <p:val>
                                                <p:strVal val="#ppt_x-#ppt_w*1.125000"/>
                                              </p:val>
                                            </p:tav>
                                            <p:tav tm="100000">
                                              <p:val>
                                                <p:strVal val="#ppt_x"/>
                                              </p:val>
                                            </p:tav>
                                          </p:tavLst>
                                        </p:anim>
                                        <p:animEffect transition="in" filter="wipe(right)">
                                          <p:cBhvr>
                                            <p:cTn id="89" dur="500"/>
                                            <p:tgtEl>
                                              <p:spTgt spid="22"/>
                                            </p:tgtEl>
                                          </p:cBhvr>
                                        </p:animEffect>
                                      </p:childTnLst>
                                    </p:cTn>
                                  </p:par>
                                  <p:par>
                                    <p:cTn id="90" presetID="12" presetClass="entr" presetSubtype="2"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p:tgtEl>
                                              <p:spTgt spid="29"/>
                                            </p:tgtEl>
                                            <p:attrNameLst>
                                              <p:attrName>ppt_x</p:attrName>
                                            </p:attrNameLst>
                                          </p:cBhvr>
                                          <p:tavLst>
                                            <p:tav tm="0">
                                              <p:val>
                                                <p:strVal val="#ppt_x+#ppt_w*1.125000"/>
                                              </p:val>
                                            </p:tav>
                                            <p:tav tm="100000">
                                              <p:val>
                                                <p:strVal val="#ppt_x"/>
                                              </p:val>
                                            </p:tav>
                                          </p:tavLst>
                                        </p:anim>
                                        <p:animEffect transition="in" filter="wipe(left)">
                                          <p:cBhvr>
                                            <p:cTn id="93" dur="500"/>
                                            <p:tgtEl>
                                              <p:spTgt spid="29"/>
                                            </p:tgtEl>
                                          </p:cBhvr>
                                        </p:animEffect>
                                      </p:childTnLst>
                                    </p:cTn>
                                  </p:par>
                                </p:childTnLst>
                              </p:cTn>
                            </p:par>
                            <p:par>
                              <p:cTn id="94" fill="hold">
                                <p:stCondLst>
                                  <p:cond delay="5000"/>
                                </p:stCondLst>
                                <p:childTnLst>
                                  <p:par>
                                    <p:cTn id="95" presetID="2" presetClass="entr" presetSubtype="4" fill="hold" nodeType="after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additive="base">
                                            <p:cTn id="97" dur="500" fill="hold"/>
                                            <p:tgtEl>
                                              <p:spTgt spid="37"/>
                                            </p:tgtEl>
                                            <p:attrNameLst>
                                              <p:attrName>ppt_x</p:attrName>
                                            </p:attrNameLst>
                                          </p:cBhvr>
                                          <p:tavLst>
                                            <p:tav tm="0">
                                              <p:val>
                                                <p:strVal val="#ppt_x"/>
                                              </p:val>
                                            </p:tav>
                                            <p:tav tm="100000">
                                              <p:val>
                                                <p:strVal val="#ppt_x"/>
                                              </p:val>
                                            </p:tav>
                                          </p:tavLst>
                                        </p:anim>
                                        <p:anim calcmode="lin" valueType="num">
                                          <p:cBhvr additive="base">
                                            <p:cTn id="98" dur="500" fill="hold"/>
                                            <p:tgtEl>
                                              <p:spTgt spid="37"/>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p:tgtEl>
                                              <p:spTgt spid="23"/>
                                            </p:tgtEl>
                                            <p:attrNameLst>
                                              <p:attrName>ppt_x</p:attrName>
                                            </p:attrNameLst>
                                          </p:cBhvr>
                                          <p:tavLst>
                                            <p:tav tm="0">
                                              <p:val>
                                                <p:strVal val="#ppt_x-#ppt_w*1.125000"/>
                                              </p:val>
                                            </p:tav>
                                            <p:tav tm="100000">
                                              <p:val>
                                                <p:strVal val="#ppt_x"/>
                                              </p:val>
                                            </p:tav>
                                          </p:tavLst>
                                        </p:anim>
                                        <p:animEffect transition="in" filter="wipe(right)">
                                          <p:cBhvr>
                                            <p:cTn id="103" dur="500"/>
                                            <p:tgtEl>
                                              <p:spTgt spid="23"/>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500"/>
                                            <p:tgtEl>
                                              <p:spTgt spid="24"/>
                                            </p:tgtEl>
                                            <p:attrNameLst>
                                              <p:attrName>ppt_x</p:attrName>
                                            </p:attrNameLst>
                                          </p:cBhvr>
                                          <p:tavLst>
                                            <p:tav tm="0">
                                              <p:val>
                                                <p:strVal val="#ppt_x-#ppt_w*1.125000"/>
                                              </p:val>
                                            </p:tav>
                                            <p:tav tm="100000">
                                              <p:val>
                                                <p:strVal val="#ppt_x"/>
                                              </p:val>
                                            </p:tav>
                                          </p:tavLst>
                                        </p:anim>
                                        <p:animEffect transition="in" filter="wipe(right)">
                                          <p:cBhvr>
                                            <p:cTn id="107" dur="500"/>
                                            <p:tgtEl>
                                              <p:spTgt spid="24"/>
                                            </p:tgtEl>
                                          </p:cBhvr>
                                        </p:animEffect>
                                      </p:childTnLst>
                                    </p:cTn>
                                  </p:par>
                                  <p:par>
                                    <p:cTn id="108" presetID="12" presetClass="entr" presetSubtype="2"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p:tgtEl>
                                              <p:spTgt spid="30"/>
                                            </p:tgtEl>
                                            <p:attrNameLst>
                                              <p:attrName>ppt_x</p:attrName>
                                            </p:attrNameLst>
                                          </p:cBhvr>
                                          <p:tavLst>
                                            <p:tav tm="0">
                                              <p:val>
                                                <p:strVal val="#ppt_x+#ppt_w*1.125000"/>
                                              </p:val>
                                            </p:tav>
                                            <p:tav tm="100000">
                                              <p:val>
                                                <p:strVal val="#ppt_x"/>
                                              </p:val>
                                            </p:tav>
                                          </p:tavLst>
                                        </p:anim>
                                        <p:animEffect transition="in" filter="wipe(left)">
                                          <p:cBhvr>
                                            <p:cTn id="111" dur="500"/>
                                            <p:tgtEl>
                                              <p:spTgt spid="30"/>
                                            </p:tgtEl>
                                          </p:cBhvr>
                                        </p:animEffect>
                                      </p:childTnLst>
                                    </p:cTn>
                                  </p:par>
                                  <p:par>
                                    <p:cTn id="112" presetID="2" presetClass="entr" presetSubtype="1"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1000" fill="hold"/>
                                            <p:tgtEl>
                                              <p:spTgt spid="40"/>
                                            </p:tgtEl>
                                            <p:attrNameLst>
                                              <p:attrName>ppt_x</p:attrName>
                                            </p:attrNameLst>
                                          </p:cBhvr>
                                          <p:tavLst>
                                            <p:tav tm="0">
                                              <p:val>
                                                <p:strVal val="#ppt_x"/>
                                              </p:val>
                                            </p:tav>
                                            <p:tav tm="100000">
                                              <p:val>
                                                <p:strVal val="#ppt_x"/>
                                              </p:val>
                                            </p:tav>
                                          </p:tavLst>
                                        </p:anim>
                                        <p:anim calcmode="lin" valueType="num">
                                          <p:cBhvr additive="base">
                                            <p:cTn id="115" dur="1000" fill="hold"/>
                                            <p:tgtEl>
                                              <p:spTgt spid="40"/>
                                            </p:tgtEl>
                                            <p:attrNameLst>
                                              <p:attrName>ppt_y</p:attrName>
                                            </p:attrNameLst>
                                          </p:cBhvr>
                                          <p:tavLst>
                                            <p:tav tm="0">
                                              <p:val>
                                                <p:strVal val="0-#ppt_h/2"/>
                                              </p:val>
                                            </p:tav>
                                            <p:tav tm="100000">
                                              <p:val>
                                                <p:strVal val="#ppt_y"/>
                                              </p:val>
                                            </p:tav>
                                          </p:tavLst>
                                        </p:anim>
                                      </p:childTnLst>
                                    </p:cTn>
                                  </p:par>
                                  <p:par>
                                    <p:cTn id="116" presetID="2" presetClass="entr" presetSubtype="1"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additive="base">
                                            <p:cTn id="118" dur="1000" fill="hold"/>
                                            <p:tgtEl>
                                              <p:spTgt spid="41"/>
                                            </p:tgtEl>
                                            <p:attrNameLst>
                                              <p:attrName>ppt_x</p:attrName>
                                            </p:attrNameLst>
                                          </p:cBhvr>
                                          <p:tavLst>
                                            <p:tav tm="0">
                                              <p:val>
                                                <p:strVal val="#ppt_x"/>
                                              </p:val>
                                            </p:tav>
                                            <p:tav tm="100000">
                                              <p:val>
                                                <p:strVal val="#ppt_x"/>
                                              </p:val>
                                            </p:tav>
                                          </p:tavLst>
                                        </p:anim>
                                        <p:anim calcmode="lin" valueType="num">
                                          <p:cBhvr additive="base">
                                            <p:cTn id="119"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p:bldP spid="23" grpId="0"/>
          <p:bldP spid="24" grpId="0"/>
          <p:bldP spid="40" grpId="0"/>
          <p:bldP spid="41"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3356539" y="1974329"/>
            <a:ext cx="5478922" cy="3630067"/>
            <a:chOff x="3356539" y="1974329"/>
            <a:chExt cx="5478922" cy="3630067"/>
          </a:xfrm>
        </p:grpSpPr>
        <p:sp>
          <p:nvSpPr>
            <p:cNvPr id="6" name="Oval 4"/>
            <p:cNvSpPr/>
            <p:nvPr/>
          </p:nvSpPr>
          <p:spPr>
            <a:xfrm>
              <a:off x="5559606" y="3208552"/>
              <a:ext cx="1161621" cy="1161621"/>
            </a:xfrm>
            <a:prstGeom prst="ellipse">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7" name="Oval 5"/>
            <p:cNvSpPr/>
            <p:nvPr/>
          </p:nvSpPr>
          <p:spPr>
            <a:xfrm>
              <a:off x="5196599" y="2845545"/>
              <a:ext cx="1887635" cy="1887635"/>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Oval 6"/>
            <p:cNvSpPr/>
            <p:nvPr/>
          </p:nvSpPr>
          <p:spPr>
            <a:xfrm>
              <a:off x="6796161" y="3232867"/>
              <a:ext cx="377527" cy="377527"/>
            </a:xfrm>
            <a:prstGeom prst="ellipse">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9" name="Oval 7"/>
            <p:cNvSpPr/>
            <p:nvPr/>
          </p:nvSpPr>
          <p:spPr>
            <a:xfrm>
              <a:off x="4906194" y="2555140"/>
              <a:ext cx="2468446" cy="2468446"/>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8"/>
            <p:cNvSpPr/>
            <p:nvPr/>
          </p:nvSpPr>
          <p:spPr>
            <a:xfrm>
              <a:off x="4615788" y="2264734"/>
              <a:ext cx="3049256" cy="3049256"/>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9"/>
            <p:cNvSpPr/>
            <p:nvPr/>
          </p:nvSpPr>
          <p:spPr>
            <a:xfrm>
              <a:off x="4950449" y="2894645"/>
              <a:ext cx="377527" cy="377527"/>
            </a:xfrm>
            <a:prstGeom prst="ellipse">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2" name="Oval 10"/>
            <p:cNvSpPr/>
            <p:nvPr/>
          </p:nvSpPr>
          <p:spPr>
            <a:xfrm>
              <a:off x="6763647" y="4895807"/>
              <a:ext cx="377527" cy="377527"/>
            </a:xfrm>
            <a:prstGeom prst="ellipse">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3" name="Oval 11"/>
            <p:cNvSpPr/>
            <p:nvPr/>
          </p:nvSpPr>
          <p:spPr>
            <a:xfrm>
              <a:off x="4325383" y="1974329"/>
              <a:ext cx="3630067" cy="3630067"/>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12"/>
            <p:cNvSpPr/>
            <p:nvPr/>
          </p:nvSpPr>
          <p:spPr>
            <a:xfrm>
              <a:off x="4620229" y="4807667"/>
              <a:ext cx="377527" cy="377527"/>
            </a:xfrm>
            <a:prstGeom prst="ellipse">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5" name="TextBox 13"/>
            <p:cNvSpPr txBox="1"/>
            <p:nvPr/>
          </p:nvSpPr>
          <p:spPr>
            <a:xfrm>
              <a:off x="6799944" y="3265846"/>
              <a:ext cx="383438" cy="307777"/>
            </a:xfrm>
            <a:prstGeom prst="rect">
              <a:avLst/>
            </a:prstGeom>
            <a:noFill/>
          </p:spPr>
          <p:txBody>
            <a:bodyPr wrap="none">
              <a:normAutofit/>
            </a:bodyPr>
            <a:lstStyle/>
            <a:p>
              <a:r>
                <a:rPr lang="id-ID" sz="1400" b="1" dirty="0">
                  <a:solidFill>
                    <a:schemeClr val="bg1"/>
                  </a:solidFill>
                </a:rPr>
                <a:t>01</a:t>
              </a:r>
            </a:p>
          </p:txBody>
        </p:sp>
        <p:sp>
          <p:nvSpPr>
            <p:cNvPr id="16" name="TextBox 14"/>
            <p:cNvSpPr txBox="1"/>
            <p:nvPr/>
          </p:nvSpPr>
          <p:spPr>
            <a:xfrm>
              <a:off x="4945743" y="2927075"/>
              <a:ext cx="383438" cy="307777"/>
            </a:xfrm>
            <a:prstGeom prst="rect">
              <a:avLst/>
            </a:prstGeom>
            <a:noFill/>
          </p:spPr>
          <p:txBody>
            <a:bodyPr wrap="none">
              <a:normAutofit/>
            </a:bodyPr>
            <a:lstStyle/>
            <a:p>
              <a:r>
                <a:rPr lang="id-ID" sz="1400" b="1" dirty="0">
                  <a:solidFill>
                    <a:schemeClr val="bg1"/>
                  </a:solidFill>
                </a:rPr>
                <a:t>02</a:t>
              </a:r>
            </a:p>
          </p:txBody>
        </p:sp>
        <p:sp>
          <p:nvSpPr>
            <p:cNvPr id="17" name="TextBox 15"/>
            <p:cNvSpPr txBox="1"/>
            <p:nvPr/>
          </p:nvSpPr>
          <p:spPr>
            <a:xfrm>
              <a:off x="6766078" y="4951011"/>
              <a:ext cx="383438" cy="307777"/>
            </a:xfrm>
            <a:prstGeom prst="rect">
              <a:avLst/>
            </a:prstGeom>
            <a:noFill/>
          </p:spPr>
          <p:txBody>
            <a:bodyPr wrap="none">
              <a:normAutofit/>
            </a:bodyPr>
            <a:lstStyle/>
            <a:p>
              <a:r>
                <a:rPr lang="id-ID" sz="1400" b="1" dirty="0">
                  <a:solidFill>
                    <a:schemeClr val="bg1"/>
                  </a:solidFill>
                </a:rPr>
                <a:t>03</a:t>
              </a:r>
            </a:p>
          </p:txBody>
        </p:sp>
        <p:sp>
          <p:nvSpPr>
            <p:cNvPr id="18" name="TextBox 16"/>
            <p:cNvSpPr txBox="1"/>
            <p:nvPr/>
          </p:nvSpPr>
          <p:spPr>
            <a:xfrm>
              <a:off x="4624010" y="4840647"/>
              <a:ext cx="383438" cy="307777"/>
            </a:xfrm>
            <a:prstGeom prst="rect">
              <a:avLst/>
            </a:prstGeom>
            <a:noFill/>
          </p:spPr>
          <p:txBody>
            <a:bodyPr wrap="none">
              <a:normAutofit/>
            </a:bodyPr>
            <a:lstStyle/>
            <a:p>
              <a:r>
                <a:rPr lang="id-ID" sz="1400" b="1" dirty="0">
                  <a:solidFill>
                    <a:schemeClr val="bg1"/>
                  </a:solidFill>
                </a:rPr>
                <a:t>04</a:t>
              </a:r>
            </a:p>
          </p:txBody>
        </p:sp>
        <p:sp>
          <p:nvSpPr>
            <p:cNvPr id="50" name="Oval 48"/>
            <p:cNvSpPr/>
            <p:nvPr/>
          </p:nvSpPr>
          <p:spPr bwMode="auto">
            <a:xfrm>
              <a:off x="6099359" y="3693576"/>
              <a:ext cx="80962" cy="8096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Freeform: Shape 49"/>
            <p:cNvSpPr/>
            <p:nvPr/>
          </p:nvSpPr>
          <p:spPr bwMode="auto">
            <a:xfrm>
              <a:off x="6032684" y="3603089"/>
              <a:ext cx="214311" cy="78582"/>
            </a:xfrm>
            <a:custGeom>
              <a:avLst/>
              <a:gdLst>
                <a:gd name="T0" fmla="*/ 50 w 54"/>
                <a:gd name="T1" fmla="*/ 20 h 20"/>
                <a:gd name="T2" fmla="*/ 46 w 54"/>
                <a:gd name="T3" fmla="*/ 18 h 20"/>
                <a:gd name="T4" fmla="*/ 27 w 54"/>
                <a:gd name="T5" fmla="*/ 8 h 20"/>
                <a:gd name="T6" fmla="*/ 8 w 54"/>
                <a:gd name="T7" fmla="*/ 18 h 20"/>
                <a:gd name="T8" fmla="*/ 2 w 54"/>
                <a:gd name="T9" fmla="*/ 19 h 20"/>
                <a:gd name="T10" fmla="*/ 1 w 54"/>
                <a:gd name="T11" fmla="*/ 13 h 20"/>
                <a:gd name="T12" fmla="*/ 27 w 54"/>
                <a:gd name="T13" fmla="*/ 0 h 20"/>
                <a:gd name="T14" fmla="*/ 53 w 54"/>
                <a:gd name="T15" fmla="*/ 13 h 20"/>
                <a:gd name="T16" fmla="*/ 52 w 54"/>
                <a:gd name="T17" fmla="*/ 19 h 20"/>
                <a:gd name="T18" fmla="*/ 50 w 5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50" y="20"/>
                  </a:moveTo>
                  <a:cubicBezTo>
                    <a:pt x="48" y="20"/>
                    <a:pt x="47" y="19"/>
                    <a:pt x="46" y="18"/>
                  </a:cubicBezTo>
                  <a:cubicBezTo>
                    <a:pt x="42" y="12"/>
                    <a:pt x="35" y="8"/>
                    <a:pt x="27" y="8"/>
                  </a:cubicBezTo>
                  <a:cubicBezTo>
                    <a:pt x="19" y="8"/>
                    <a:pt x="12" y="12"/>
                    <a:pt x="8" y="18"/>
                  </a:cubicBezTo>
                  <a:cubicBezTo>
                    <a:pt x="6" y="20"/>
                    <a:pt x="4" y="20"/>
                    <a:pt x="2" y="19"/>
                  </a:cubicBezTo>
                  <a:cubicBezTo>
                    <a:pt x="0" y="17"/>
                    <a:pt x="0" y="15"/>
                    <a:pt x="1" y="13"/>
                  </a:cubicBezTo>
                  <a:cubicBezTo>
                    <a:pt x="7" y="5"/>
                    <a:pt x="17" y="0"/>
                    <a:pt x="27" y="0"/>
                  </a:cubicBezTo>
                  <a:cubicBezTo>
                    <a:pt x="37" y="0"/>
                    <a:pt x="47" y="5"/>
                    <a:pt x="53" y="13"/>
                  </a:cubicBezTo>
                  <a:cubicBezTo>
                    <a:pt x="54" y="15"/>
                    <a:pt x="54" y="17"/>
                    <a:pt x="52" y="19"/>
                  </a:cubicBezTo>
                  <a:cubicBezTo>
                    <a:pt x="51" y="19"/>
                    <a:pt x="50" y="20"/>
                    <a:pt x="50"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Freeform: Shape 50"/>
            <p:cNvSpPr/>
            <p:nvPr/>
          </p:nvSpPr>
          <p:spPr bwMode="auto">
            <a:xfrm>
              <a:off x="5944578" y="3450690"/>
              <a:ext cx="390522" cy="104774"/>
            </a:xfrm>
            <a:custGeom>
              <a:avLst/>
              <a:gdLst>
                <a:gd name="T0" fmla="*/ 4 w 98"/>
                <a:gd name="T1" fmla="*/ 26 h 26"/>
                <a:gd name="T2" fmla="*/ 1 w 98"/>
                <a:gd name="T3" fmla="*/ 25 h 26"/>
                <a:gd name="T4" fmla="*/ 2 w 98"/>
                <a:gd name="T5" fmla="*/ 19 h 26"/>
                <a:gd name="T6" fmla="*/ 49 w 98"/>
                <a:gd name="T7" fmla="*/ 0 h 26"/>
                <a:gd name="T8" fmla="*/ 96 w 98"/>
                <a:gd name="T9" fmla="*/ 19 h 26"/>
                <a:gd name="T10" fmla="*/ 97 w 98"/>
                <a:gd name="T11" fmla="*/ 25 h 26"/>
                <a:gd name="T12" fmla="*/ 91 w 98"/>
                <a:gd name="T13" fmla="*/ 25 h 26"/>
                <a:gd name="T14" fmla="*/ 49 w 98"/>
                <a:gd name="T15" fmla="*/ 8 h 26"/>
                <a:gd name="T16" fmla="*/ 7 w 98"/>
                <a:gd name="T17" fmla="*/ 25 h 26"/>
                <a:gd name="T18" fmla="*/ 4 w 98"/>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
                  <a:moveTo>
                    <a:pt x="4" y="26"/>
                  </a:moveTo>
                  <a:cubicBezTo>
                    <a:pt x="3" y="26"/>
                    <a:pt x="2" y="25"/>
                    <a:pt x="1" y="25"/>
                  </a:cubicBezTo>
                  <a:cubicBezTo>
                    <a:pt x="0" y="23"/>
                    <a:pt x="0" y="20"/>
                    <a:pt x="2" y="19"/>
                  </a:cubicBezTo>
                  <a:cubicBezTo>
                    <a:pt x="15" y="7"/>
                    <a:pt x="31" y="0"/>
                    <a:pt x="49" y="0"/>
                  </a:cubicBezTo>
                  <a:cubicBezTo>
                    <a:pt x="67" y="0"/>
                    <a:pt x="83" y="7"/>
                    <a:pt x="96" y="19"/>
                  </a:cubicBezTo>
                  <a:cubicBezTo>
                    <a:pt x="98" y="20"/>
                    <a:pt x="98" y="23"/>
                    <a:pt x="97" y="25"/>
                  </a:cubicBezTo>
                  <a:cubicBezTo>
                    <a:pt x="95" y="26"/>
                    <a:pt x="93" y="26"/>
                    <a:pt x="91" y="25"/>
                  </a:cubicBezTo>
                  <a:cubicBezTo>
                    <a:pt x="79" y="14"/>
                    <a:pt x="65" y="8"/>
                    <a:pt x="49" y="8"/>
                  </a:cubicBezTo>
                  <a:cubicBezTo>
                    <a:pt x="33" y="8"/>
                    <a:pt x="19" y="14"/>
                    <a:pt x="7" y="25"/>
                  </a:cubicBezTo>
                  <a:cubicBezTo>
                    <a:pt x="6" y="26"/>
                    <a:pt x="5" y="26"/>
                    <a:pt x="4"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Freeform: Shape 51"/>
            <p:cNvSpPr/>
            <p:nvPr/>
          </p:nvSpPr>
          <p:spPr bwMode="auto">
            <a:xfrm>
              <a:off x="5987440" y="3526890"/>
              <a:ext cx="304798" cy="90487"/>
            </a:xfrm>
            <a:custGeom>
              <a:avLst/>
              <a:gdLst>
                <a:gd name="T0" fmla="*/ 72 w 76"/>
                <a:gd name="T1" fmla="*/ 22 h 23"/>
                <a:gd name="T2" fmla="*/ 69 w 76"/>
                <a:gd name="T3" fmla="*/ 21 h 23"/>
                <a:gd name="T4" fmla="*/ 38 w 76"/>
                <a:gd name="T5" fmla="*/ 8 h 23"/>
                <a:gd name="T6" fmla="*/ 7 w 76"/>
                <a:gd name="T7" fmla="*/ 21 h 23"/>
                <a:gd name="T8" fmla="*/ 1 w 76"/>
                <a:gd name="T9" fmla="*/ 21 h 23"/>
                <a:gd name="T10" fmla="*/ 1 w 76"/>
                <a:gd name="T11" fmla="*/ 15 h 23"/>
                <a:gd name="T12" fmla="*/ 38 w 76"/>
                <a:gd name="T13" fmla="*/ 0 h 23"/>
                <a:gd name="T14" fmla="*/ 75 w 76"/>
                <a:gd name="T15" fmla="*/ 15 h 23"/>
                <a:gd name="T16" fmla="*/ 75 w 76"/>
                <a:gd name="T17" fmla="*/ 21 h 23"/>
                <a:gd name="T18" fmla="*/ 72 w 76"/>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3">
                  <a:moveTo>
                    <a:pt x="72" y="22"/>
                  </a:moveTo>
                  <a:cubicBezTo>
                    <a:pt x="71" y="22"/>
                    <a:pt x="70" y="22"/>
                    <a:pt x="69" y="21"/>
                  </a:cubicBezTo>
                  <a:cubicBezTo>
                    <a:pt x="61" y="13"/>
                    <a:pt x="50" y="8"/>
                    <a:pt x="38" y="8"/>
                  </a:cubicBezTo>
                  <a:cubicBezTo>
                    <a:pt x="26" y="8"/>
                    <a:pt x="15" y="13"/>
                    <a:pt x="7" y="21"/>
                  </a:cubicBezTo>
                  <a:cubicBezTo>
                    <a:pt x="5" y="23"/>
                    <a:pt x="3" y="23"/>
                    <a:pt x="1" y="21"/>
                  </a:cubicBezTo>
                  <a:cubicBezTo>
                    <a:pt x="0" y="19"/>
                    <a:pt x="0" y="17"/>
                    <a:pt x="1" y="15"/>
                  </a:cubicBezTo>
                  <a:cubicBezTo>
                    <a:pt x="11" y="6"/>
                    <a:pt x="24" y="0"/>
                    <a:pt x="38" y="0"/>
                  </a:cubicBezTo>
                  <a:cubicBezTo>
                    <a:pt x="52" y="0"/>
                    <a:pt x="65" y="6"/>
                    <a:pt x="75" y="15"/>
                  </a:cubicBezTo>
                  <a:cubicBezTo>
                    <a:pt x="76" y="17"/>
                    <a:pt x="76" y="19"/>
                    <a:pt x="75" y="21"/>
                  </a:cubicBezTo>
                  <a:cubicBezTo>
                    <a:pt x="74" y="22"/>
                    <a:pt x="73" y="22"/>
                    <a:pt x="72"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TextBox 24"/>
            <p:cNvSpPr txBox="1"/>
            <p:nvPr/>
          </p:nvSpPr>
          <p:spPr>
            <a:xfrm>
              <a:off x="5744314" y="3841477"/>
              <a:ext cx="792205" cy="307777"/>
            </a:xfrm>
            <a:prstGeom prst="rect">
              <a:avLst/>
            </a:prstGeom>
            <a:noFill/>
          </p:spPr>
          <p:txBody>
            <a:bodyPr wrap="none">
              <a:normAutofit/>
            </a:bodyPr>
            <a:lstStyle/>
            <a:p>
              <a:pPr algn="ctr"/>
              <a:r>
                <a:rPr lang="id-ID" sz="1400" b="1">
                  <a:solidFill>
                    <a:schemeClr val="bg1"/>
                  </a:solidFill>
                </a:rPr>
                <a:t>Source</a:t>
              </a:r>
            </a:p>
          </p:txBody>
        </p:sp>
        <p:sp>
          <p:nvSpPr>
            <p:cNvPr id="46" name="Freeform: Shape 44"/>
            <p:cNvSpPr/>
            <p:nvPr/>
          </p:nvSpPr>
          <p:spPr bwMode="auto">
            <a:xfrm>
              <a:off x="8621148" y="2513025"/>
              <a:ext cx="214313" cy="341313"/>
            </a:xfrm>
            <a:custGeom>
              <a:avLst/>
              <a:gdLst>
                <a:gd name="T0" fmla="*/ 68 w 80"/>
                <a:gd name="T1" fmla="*/ 0 h 128"/>
                <a:gd name="T2" fmla="*/ 11 w 80"/>
                <a:gd name="T3" fmla="*/ 0 h 128"/>
                <a:gd name="T4" fmla="*/ 0 w 80"/>
                <a:gd name="T5" fmla="*/ 11 h 128"/>
                <a:gd name="T6" fmla="*/ 0 w 80"/>
                <a:gd name="T7" fmla="*/ 116 h 128"/>
                <a:gd name="T8" fmla="*/ 11 w 80"/>
                <a:gd name="T9" fmla="*/ 128 h 128"/>
                <a:gd name="T10" fmla="*/ 68 w 80"/>
                <a:gd name="T11" fmla="*/ 128 h 128"/>
                <a:gd name="T12" fmla="*/ 80 w 80"/>
                <a:gd name="T13" fmla="*/ 116 h 128"/>
                <a:gd name="T14" fmla="*/ 80 w 80"/>
                <a:gd name="T15" fmla="*/ 11 h 128"/>
                <a:gd name="T16" fmla="*/ 68 w 80"/>
                <a:gd name="T17" fmla="*/ 0 h 128"/>
                <a:gd name="T18" fmla="*/ 72 w 80"/>
                <a:gd name="T19" fmla="*/ 116 h 128"/>
                <a:gd name="T20" fmla="*/ 68 w 80"/>
                <a:gd name="T21" fmla="*/ 120 h 128"/>
                <a:gd name="T22" fmla="*/ 11 w 80"/>
                <a:gd name="T23" fmla="*/ 120 h 128"/>
                <a:gd name="T24" fmla="*/ 8 w 80"/>
                <a:gd name="T25" fmla="*/ 116 h 128"/>
                <a:gd name="T26" fmla="*/ 8 w 80"/>
                <a:gd name="T27" fmla="*/ 11 h 128"/>
                <a:gd name="T28" fmla="*/ 11 w 80"/>
                <a:gd name="T29" fmla="*/ 8 h 128"/>
                <a:gd name="T30" fmla="*/ 68 w 80"/>
                <a:gd name="T31" fmla="*/ 8 h 128"/>
                <a:gd name="T32" fmla="*/ 72 w 80"/>
                <a:gd name="T33" fmla="*/ 11 h 128"/>
                <a:gd name="T34" fmla="*/ 72 w 80"/>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8">
                  <a:moveTo>
                    <a:pt x="68" y="0"/>
                  </a:moveTo>
                  <a:cubicBezTo>
                    <a:pt x="11" y="0"/>
                    <a:pt x="11" y="0"/>
                    <a:pt x="11" y="0"/>
                  </a:cubicBezTo>
                  <a:cubicBezTo>
                    <a:pt x="5" y="0"/>
                    <a:pt x="0" y="5"/>
                    <a:pt x="0" y="11"/>
                  </a:cubicBezTo>
                  <a:cubicBezTo>
                    <a:pt x="0" y="116"/>
                    <a:pt x="0" y="116"/>
                    <a:pt x="0" y="116"/>
                  </a:cubicBezTo>
                  <a:cubicBezTo>
                    <a:pt x="0" y="123"/>
                    <a:pt x="5" y="128"/>
                    <a:pt x="11" y="128"/>
                  </a:cubicBezTo>
                  <a:cubicBezTo>
                    <a:pt x="68" y="128"/>
                    <a:pt x="68" y="128"/>
                    <a:pt x="68" y="128"/>
                  </a:cubicBezTo>
                  <a:cubicBezTo>
                    <a:pt x="75" y="128"/>
                    <a:pt x="80" y="123"/>
                    <a:pt x="80" y="116"/>
                  </a:cubicBezTo>
                  <a:cubicBezTo>
                    <a:pt x="80" y="11"/>
                    <a:pt x="80" y="11"/>
                    <a:pt x="80" y="11"/>
                  </a:cubicBezTo>
                  <a:cubicBezTo>
                    <a:pt x="80" y="5"/>
                    <a:pt x="75" y="0"/>
                    <a:pt x="68" y="0"/>
                  </a:cubicBezTo>
                  <a:close/>
                  <a:moveTo>
                    <a:pt x="72" y="116"/>
                  </a:moveTo>
                  <a:cubicBezTo>
                    <a:pt x="72" y="118"/>
                    <a:pt x="70" y="120"/>
                    <a:pt x="68" y="120"/>
                  </a:cubicBezTo>
                  <a:cubicBezTo>
                    <a:pt x="11" y="120"/>
                    <a:pt x="11" y="120"/>
                    <a:pt x="11" y="120"/>
                  </a:cubicBezTo>
                  <a:cubicBezTo>
                    <a:pt x="9" y="120"/>
                    <a:pt x="8" y="118"/>
                    <a:pt x="8" y="116"/>
                  </a:cubicBezTo>
                  <a:cubicBezTo>
                    <a:pt x="8" y="11"/>
                    <a:pt x="8" y="11"/>
                    <a:pt x="8" y="11"/>
                  </a:cubicBezTo>
                  <a:cubicBezTo>
                    <a:pt x="8" y="9"/>
                    <a:pt x="9" y="8"/>
                    <a:pt x="11" y="8"/>
                  </a:cubicBezTo>
                  <a:cubicBezTo>
                    <a:pt x="68" y="8"/>
                    <a:pt x="68" y="8"/>
                    <a:pt x="68" y="8"/>
                  </a:cubicBezTo>
                  <a:cubicBezTo>
                    <a:pt x="70" y="8"/>
                    <a:pt x="72" y="9"/>
                    <a:pt x="72" y="11"/>
                  </a:cubicBezTo>
                  <a:lnTo>
                    <a:pt x="72" y="116"/>
                  </a:lnTo>
                  <a:close/>
                </a:path>
              </a:pathLst>
            </a:cu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47" name="Freeform: Shape 45"/>
            <p:cNvSpPr/>
            <p:nvPr/>
          </p:nvSpPr>
          <p:spPr bwMode="auto">
            <a:xfrm>
              <a:off x="8664011" y="2567000"/>
              <a:ext cx="128588" cy="223838"/>
            </a:xfrm>
            <a:custGeom>
              <a:avLst/>
              <a:gdLst>
                <a:gd name="T0" fmla="*/ 40 w 48"/>
                <a:gd name="T1" fmla="*/ 0 h 84"/>
                <a:gd name="T2" fmla="*/ 7 w 48"/>
                <a:gd name="T3" fmla="*/ 0 h 84"/>
                <a:gd name="T4" fmla="*/ 7 w 48"/>
                <a:gd name="T5" fmla="*/ 0 h 84"/>
                <a:gd name="T6" fmla="*/ 7 w 48"/>
                <a:gd name="T7" fmla="*/ 0 h 84"/>
                <a:gd name="T8" fmla="*/ 0 w 48"/>
                <a:gd name="T9" fmla="*/ 7 h 84"/>
                <a:gd name="T10" fmla="*/ 0 w 48"/>
                <a:gd name="T11" fmla="*/ 76 h 84"/>
                <a:gd name="T12" fmla="*/ 7 w 48"/>
                <a:gd name="T13" fmla="*/ 84 h 84"/>
                <a:gd name="T14" fmla="*/ 40 w 48"/>
                <a:gd name="T15" fmla="*/ 84 h 84"/>
                <a:gd name="T16" fmla="*/ 48 w 48"/>
                <a:gd name="T17" fmla="*/ 76 h 84"/>
                <a:gd name="T18" fmla="*/ 48 w 48"/>
                <a:gd name="T19" fmla="*/ 7 h 84"/>
                <a:gd name="T20" fmla="*/ 40 w 48"/>
                <a:gd name="T21" fmla="*/ 0 h 84"/>
                <a:gd name="T22" fmla="*/ 44 w 48"/>
                <a:gd name="T23" fmla="*/ 76 h 84"/>
                <a:gd name="T24" fmla="*/ 40 w 48"/>
                <a:gd name="T25" fmla="*/ 80 h 84"/>
                <a:gd name="T26" fmla="*/ 7 w 48"/>
                <a:gd name="T27" fmla="*/ 80 h 84"/>
                <a:gd name="T28" fmla="*/ 4 w 48"/>
                <a:gd name="T29" fmla="*/ 76 h 84"/>
                <a:gd name="T30" fmla="*/ 4 w 48"/>
                <a:gd name="T31" fmla="*/ 7 h 84"/>
                <a:gd name="T32" fmla="*/ 7 w 48"/>
                <a:gd name="T33" fmla="*/ 4 h 84"/>
                <a:gd name="T34" fmla="*/ 40 w 48"/>
                <a:gd name="T35" fmla="*/ 4 h 84"/>
                <a:gd name="T36" fmla="*/ 44 w 48"/>
                <a:gd name="T37" fmla="*/ 7 h 84"/>
                <a:gd name="T38" fmla="*/ 44 w 48"/>
                <a:gd name="T3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84">
                  <a:moveTo>
                    <a:pt x="40" y="0"/>
                  </a:moveTo>
                  <a:cubicBezTo>
                    <a:pt x="7" y="0"/>
                    <a:pt x="7" y="0"/>
                    <a:pt x="7" y="0"/>
                  </a:cubicBezTo>
                  <a:cubicBezTo>
                    <a:pt x="7" y="0"/>
                    <a:pt x="7" y="0"/>
                    <a:pt x="7" y="0"/>
                  </a:cubicBezTo>
                  <a:cubicBezTo>
                    <a:pt x="7" y="0"/>
                    <a:pt x="7" y="0"/>
                    <a:pt x="7" y="0"/>
                  </a:cubicBezTo>
                  <a:cubicBezTo>
                    <a:pt x="3" y="0"/>
                    <a:pt x="0" y="3"/>
                    <a:pt x="0" y="7"/>
                  </a:cubicBezTo>
                  <a:cubicBezTo>
                    <a:pt x="0" y="76"/>
                    <a:pt x="0" y="76"/>
                    <a:pt x="0" y="76"/>
                  </a:cubicBezTo>
                  <a:cubicBezTo>
                    <a:pt x="0" y="80"/>
                    <a:pt x="3" y="84"/>
                    <a:pt x="7" y="84"/>
                  </a:cubicBezTo>
                  <a:cubicBezTo>
                    <a:pt x="40" y="84"/>
                    <a:pt x="40" y="84"/>
                    <a:pt x="40" y="84"/>
                  </a:cubicBezTo>
                  <a:cubicBezTo>
                    <a:pt x="44" y="84"/>
                    <a:pt x="48" y="80"/>
                    <a:pt x="48" y="76"/>
                  </a:cubicBezTo>
                  <a:cubicBezTo>
                    <a:pt x="48" y="7"/>
                    <a:pt x="48" y="7"/>
                    <a:pt x="48" y="7"/>
                  </a:cubicBezTo>
                  <a:cubicBezTo>
                    <a:pt x="48" y="3"/>
                    <a:pt x="44" y="0"/>
                    <a:pt x="40" y="0"/>
                  </a:cubicBezTo>
                  <a:close/>
                  <a:moveTo>
                    <a:pt x="44" y="76"/>
                  </a:moveTo>
                  <a:cubicBezTo>
                    <a:pt x="44" y="78"/>
                    <a:pt x="42" y="80"/>
                    <a:pt x="40" y="80"/>
                  </a:cubicBezTo>
                  <a:cubicBezTo>
                    <a:pt x="7" y="80"/>
                    <a:pt x="7" y="80"/>
                    <a:pt x="7" y="80"/>
                  </a:cubicBezTo>
                  <a:cubicBezTo>
                    <a:pt x="5" y="80"/>
                    <a:pt x="4" y="78"/>
                    <a:pt x="4" y="76"/>
                  </a:cubicBezTo>
                  <a:cubicBezTo>
                    <a:pt x="4" y="7"/>
                    <a:pt x="4" y="7"/>
                    <a:pt x="4" y="7"/>
                  </a:cubicBezTo>
                  <a:cubicBezTo>
                    <a:pt x="4" y="5"/>
                    <a:pt x="5" y="4"/>
                    <a:pt x="7" y="4"/>
                  </a:cubicBezTo>
                  <a:cubicBezTo>
                    <a:pt x="40" y="4"/>
                    <a:pt x="40" y="4"/>
                    <a:pt x="40" y="4"/>
                  </a:cubicBezTo>
                  <a:cubicBezTo>
                    <a:pt x="42" y="4"/>
                    <a:pt x="44" y="5"/>
                    <a:pt x="44" y="7"/>
                  </a:cubicBezTo>
                  <a:lnTo>
                    <a:pt x="44" y="76"/>
                  </a:lnTo>
                  <a:close/>
                </a:path>
              </a:pathLst>
            </a:cu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48" name="Freeform: Shape 46"/>
            <p:cNvSpPr/>
            <p:nvPr/>
          </p:nvSpPr>
          <p:spPr bwMode="auto">
            <a:xfrm>
              <a:off x="8706873" y="2544775"/>
              <a:ext cx="42863" cy="11113"/>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49" name="Oval 47"/>
            <p:cNvSpPr/>
            <p:nvPr/>
          </p:nvSpPr>
          <p:spPr bwMode="auto">
            <a:xfrm>
              <a:off x="8717986" y="2801950"/>
              <a:ext cx="20638" cy="20638"/>
            </a:xfrm>
            <a:prstGeom prst="ellipse">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43" name="Freeform: Shape 41"/>
            <p:cNvSpPr/>
            <p:nvPr/>
          </p:nvSpPr>
          <p:spPr bwMode="auto">
            <a:xfrm>
              <a:off x="3415741" y="2335224"/>
              <a:ext cx="255588" cy="341313"/>
            </a:xfrm>
            <a:custGeom>
              <a:avLst/>
              <a:gdLst>
                <a:gd name="T0" fmla="*/ 85 w 96"/>
                <a:gd name="T1" fmla="*/ 8 h 128"/>
                <a:gd name="T2" fmla="*/ 88 w 96"/>
                <a:gd name="T3" fmla="*/ 11 h 128"/>
                <a:gd name="T4" fmla="*/ 88 w 96"/>
                <a:gd name="T5" fmla="*/ 117 h 128"/>
                <a:gd name="T6" fmla="*/ 85 w 96"/>
                <a:gd name="T7" fmla="*/ 120 h 128"/>
                <a:gd name="T8" fmla="*/ 11 w 96"/>
                <a:gd name="T9" fmla="*/ 120 h 128"/>
                <a:gd name="T10" fmla="*/ 8 w 96"/>
                <a:gd name="T11" fmla="*/ 117 h 128"/>
                <a:gd name="T12" fmla="*/ 8 w 96"/>
                <a:gd name="T13" fmla="*/ 11 h 128"/>
                <a:gd name="T14" fmla="*/ 11 w 96"/>
                <a:gd name="T15" fmla="*/ 8 h 128"/>
                <a:gd name="T16" fmla="*/ 85 w 96"/>
                <a:gd name="T17" fmla="*/ 8 h 128"/>
                <a:gd name="T18" fmla="*/ 85 w 96"/>
                <a:gd name="T19" fmla="*/ 0 h 128"/>
                <a:gd name="T20" fmla="*/ 11 w 96"/>
                <a:gd name="T21" fmla="*/ 0 h 128"/>
                <a:gd name="T22" fmla="*/ 0 w 96"/>
                <a:gd name="T23" fmla="*/ 11 h 128"/>
                <a:gd name="T24" fmla="*/ 0 w 96"/>
                <a:gd name="T25" fmla="*/ 117 h 128"/>
                <a:gd name="T26" fmla="*/ 11 w 96"/>
                <a:gd name="T27" fmla="*/ 128 h 128"/>
                <a:gd name="T28" fmla="*/ 85 w 96"/>
                <a:gd name="T29" fmla="*/ 128 h 128"/>
                <a:gd name="T30" fmla="*/ 96 w 96"/>
                <a:gd name="T31" fmla="*/ 117 h 128"/>
                <a:gd name="T32" fmla="*/ 96 w 96"/>
                <a:gd name="T33" fmla="*/ 11 h 128"/>
                <a:gd name="T34" fmla="*/ 85 w 9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28">
                  <a:moveTo>
                    <a:pt x="85" y="8"/>
                  </a:moveTo>
                  <a:cubicBezTo>
                    <a:pt x="86" y="8"/>
                    <a:pt x="88" y="9"/>
                    <a:pt x="88" y="11"/>
                  </a:cubicBezTo>
                  <a:cubicBezTo>
                    <a:pt x="88" y="117"/>
                    <a:pt x="88" y="117"/>
                    <a:pt x="88" y="117"/>
                  </a:cubicBezTo>
                  <a:cubicBezTo>
                    <a:pt x="88" y="118"/>
                    <a:pt x="86" y="120"/>
                    <a:pt x="85" y="120"/>
                  </a:cubicBezTo>
                  <a:cubicBezTo>
                    <a:pt x="11" y="120"/>
                    <a:pt x="11" y="120"/>
                    <a:pt x="11" y="120"/>
                  </a:cubicBezTo>
                  <a:cubicBezTo>
                    <a:pt x="9" y="120"/>
                    <a:pt x="8" y="118"/>
                    <a:pt x="8" y="117"/>
                  </a:cubicBezTo>
                  <a:cubicBezTo>
                    <a:pt x="8" y="11"/>
                    <a:pt x="8" y="11"/>
                    <a:pt x="8" y="11"/>
                  </a:cubicBezTo>
                  <a:cubicBezTo>
                    <a:pt x="8" y="9"/>
                    <a:pt x="9" y="8"/>
                    <a:pt x="11" y="8"/>
                  </a:cubicBezTo>
                  <a:cubicBezTo>
                    <a:pt x="85" y="8"/>
                    <a:pt x="85" y="8"/>
                    <a:pt x="85" y="8"/>
                  </a:cubicBezTo>
                  <a:moveTo>
                    <a:pt x="85" y="0"/>
                  </a:moveTo>
                  <a:cubicBezTo>
                    <a:pt x="11" y="0"/>
                    <a:pt x="11" y="0"/>
                    <a:pt x="11" y="0"/>
                  </a:cubicBezTo>
                  <a:cubicBezTo>
                    <a:pt x="5" y="0"/>
                    <a:pt x="0" y="5"/>
                    <a:pt x="0" y="11"/>
                  </a:cubicBezTo>
                  <a:cubicBezTo>
                    <a:pt x="0" y="117"/>
                    <a:pt x="0" y="117"/>
                    <a:pt x="0" y="117"/>
                  </a:cubicBezTo>
                  <a:cubicBezTo>
                    <a:pt x="0" y="123"/>
                    <a:pt x="5" y="128"/>
                    <a:pt x="11" y="128"/>
                  </a:cubicBezTo>
                  <a:cubicBezTo>
                    <a:pt x="85" y="128"/>
                    <a:pt x="85" y="128"/>
                    <a:pt x="85" y="128"/>
                  </a:cubicBezTo>
                  <a:cubicBezTo>
                    <a:pt x="91" y="128"/>
                    <a:pt x="96" y="123"/>
                    <a:pt x="96" y="117"/>
                  </a:cubicBezTo>
                  <a:cubicBezTo>
                    <a:pt x="96" y="11"/>
                    <a:pt x="96" y="11"/>
                    <a:pt x="96" y="11"/>
                  </a:cubicBezTo>
                  <a:cubicBezTo>
                    <a:pt x="96" y="5"/>
                    <a:pt x="91" y="0"/>
                    <a:pt x="85" y="0"/>
                  </a:cubicBezTo>
                  <a:close/>
                </a:path>
              </a:pathLst>
            </a:cu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44" name="Freeform: Shape 42"/>
            <p:cNvSpPr/>
            <p:nvPr/>
          </p:nvSpPr>
          <p:spPr bwMode="auto">
            <a:xfrm>
              <a:off x="3458603" y="2378087"/>
              <a:ext cx="169863" cy="234950"/>
            </a:xfrm>
            <a:custGeom>
              <a:avLst/>
              <a:gdLst>
                <a:gd name="T0" fmla="*/ 57 w 64"/>
                <a:gd name="T1" fmla="*/ 4 h 88"/>
                <a:gd name="T2" fmla="*/ 60 w 64"/>
                <a:gd name="T3" fmla="*/ 7 h 88"/>
                <a:gd name="T4" fmla="*/ 60 w 64"/>
                <a:gd name="T5" fmla="*/ 81 h 88"/>
                <a:gd name="T6" fmla="*/ 57 w 64"/>
                <a:gd name="T7" fmla="*/ 84 h 88"/>
                <a:gd name="T8" fmla="*/ 7 w 64"/>
                <a:gd name="T9" fmla="*/ 84 h 88"/>
                <a:gd name="T10" fmla="*/ 4 w 64"/>
                <a:gd name="T11" fmla="*/ 81 h 88"/>
                <a:gd name="T12" fmla="*/ 4 w 64"/>
                <a:gd name="T13" fmla="*/ 7 h 88"/>
                <a:gd name="T14" fmla="*/ 7 w 64"/>
                <a:gd name="T15" fmla="*/ 4 h 88"/>
                <a:gd name="T16" fmla="*/ 57 w 64"/>
                <a:gd name="T17" fmla="*/ 4 h 88"/>
                <a:gd name="T18" fmla="*/ 57 w 64"/>
                <a:gd name="T19" fmla="*/ 0 h 88"/>
                <a:gd name="T20" fmla="*/ 7 w 64"/>
                <a:gd name="T21" fmla="*/ 0 h 88"/>
                <a:gd name="T22" fmla="*/ 0 w 64"/>
                <a:gd name="T23" fmla="*/ 7 h 88"/>
                <a:gd name="T24" fmla="*/ 0 w 64"/>
                <a:gd name="T25" fmla="*/ 81 h 88"/>
                <a:gd name="T26" fmla="*/ 7 w 64"/>
                <a:gd name="T27" fmla="*/ 88 h 88"/>
                <a:gd name="T28" fmla="*/ 57 w 64"/>
                <a:gd name="T29" fmla="*/ 88 h 88"/>
                <a:gd name="T30" fmla="*/ 64 w 64"/>
                <a:gd name="T31" fmla="*/ 81 h 88"/>
                <a:gd name="T32" fmla="*/ 64 w 64"/>
                <a:gd name="T33" fmla="*/ 7 h 88"/>
                <a:gd name="T34" fmla="*/ 57 w 64"/>
                <a:gd name="T3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8">
                  <a:moveTo>
                    <a:pt x="57" y="4"/>
                  </a:moveTo>
                  <a:cubicBezTo>
                    <a:pt x="58" y="4"/>
                    <a:pt x="60" y="5"/>
                    <a:pt x="60" y="7"/>
                  </a:cubicBezTo>
                  <a:cubicBezTo>
                    <a:pt x="60" y="81"/>
                    <a:pt x="60" y="81"/>
                    <a:pt x="60" y="81"/>
                  </a:cubicBezTo>
                  <a:cubicBezTo>
                    <a:pt x="60" y="82"/>
                    <a:pt x="58" y="84"/>
                    <a:pt x="57" y="84"/>
                  </a:cubicBezTo>
                  <a:cubicBezTo>
                    <a:pt x="7" y="84"/>
                    <a:pt x="7" y="84"/>
                    <a:pt x="7" y="84"/>
                  </a:cubicBezTo>
                  <a:cubicBezTo>
                    <a:pt x="5" y="84"/>
                    <a:pt x="4" y="82"/>
                    <a:pt x="4" y="81"/>
                  </a:cubicBezTo>
                  <a:cubicBezTo>
                    <a:pt x="4" y="7"/>
                    <a:pt x="4" y="7"/>
                    <a:pt x="4" y="7"/>
                  </a:cubicBezTo>
                  <a:cubicBezTo>
                    <a:pt x="4" y="5"/>
                    <a:pt x="5" y="4"/>
                    <a:pt x="7" y="4"/>
                  </a:cubicBezTo>
                  <a:cubicBezTo>
                    <a:pt x="57" y="4"/>
                    <a:pt x="57" y="4"/>
                    <a:pt x="57" y="4"/>
                  </a:cubicBezTo>
                  <a:moveTo>
                    <a:pt x="57" y="0"/>
                  </a:moveTo>
                  <a:cubicBezTo>
                    <a:pt x="7" y="0"/>
                    <a:pt x="7" y="0"/>
                    <a:pt x="7" y="0"/>
                  </a:cubicBezTo>
                  <a:cubicBezTo>
                    <a:pt x="3" y="0"/>
                    <a:pt x="0" y="3"/>
                    <a:pt x="0" y="7"/>
                  </a:cubicBezTo>
                  <a:cubicBezTo>
                    <a:pt x="0" y="81"/>
                    <a:pt x="0" y="81"/>
                    <a:pt x="0" y="81"/>
                  </a:cubicBezTo>
                  <a:cubicBezTo>
                    <a:pt x="0" y="85"/>
                    <a:pt x="3" y="88"/>
                    <a:pt x="7" y="88"/>
                  </a:cubicBezTo>
                  <a:cubicBezTo>
                    <a:pt x="57" y="88"/>
                    <a:pt x="57" y="88"/>
                    <a:pt x="57" y="88"/>
                  </a:cubicBezTo>
                  <a:cubicBezTo>
                    <a:pt x="61" y="88"/>
                    <a:pt x="64" y="85"/>
                    <a:pt x="64" y="81"/>
                  </a:cubicBezTo>
                  <a:cubicBezTo>
                    <a:pt x="64" y="7"/>
                    <a:pt x="64" y="7"/>
                    <a:pt x="64" y="7"/>
                  </a:cubicBezTo>
                  <a:cubicBezTo>
                    <a:pt x="64" y="3"/>
                    <a:pt x="61" y="0"/>
                    <a:pt x="57" y="0"/>
                  </a:cubicBezTo>
                  <a:close/>
                </a:path>
              </a:pathLst>
            </a:cu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45" name="Oval 43"/>
            <p:cNvSpPr/>
            <p:nvPr/>
          </p:nvSpPr>
          <p:spPr bwMode="auto">
            <a:xfrm>
              <a:off x="3533216" y="2624149"/>
              <a:ext cx="20638" cy="2063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cxnSp>
          <p:nvCxnSpPr>
            <p:cNvPr id="41" name="Straight Connector 39"/>
            <p:cNvCxnSpPr/>
            <p:nvPr/>
          </p:nvCxnSpPr>
          <p:spPr>
            <a:xfrm flipV="1">
              <a:off x="7112909" y="2677066"/>
              <a:ext cx="640808" cy="645389"/>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p:nvPr/>
          </p:nvCxnSpPr>
          <p:spPr>
            <a:xfrm>
              <a:off x="7755088" y="2672890"/>
              <a:ext cx="696729"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p:nvPr/>
          </p:nvCxnSpPr>
          <p:spPr>
            <a:xfrm flipH="1" flipV="1">
              <a:off x="4482283" y="2490799"/>
              <a:ext cx="529423" cy="53320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p:nvPr/>
          </p:nvCxnSpPr>
          <p:spPr>
            <a:xfrm flipH="1">
              <a:off x="3820550" y="2502773"/>
              <a:ext cx="659714"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37" name="Freeform: Shape 35"/>
            <p:cNvSpPr/>
            <p:nvPr/>
          </p:nvSpPr>
          <p:spPr bwMode="auto">
            <a:xfrm>
              <a:off x="3406707" y="4873676"/>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8" name="Freeform: Shape 36"/>
            <p:cNvSpPr/>
            <p:nvPr/>
          </p:nvSpPr>
          <p:spPr bwMode="auto">
            <a:xfrm>
              <a:off x="3356539" y="4813983"/>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cxnSp>
          <p:nvCxnSpPr>
            <p:cNvPr id="32" name="Straight Connector 30"/>
            <p:cNvCxnSpPr/>
            <p:nvPr/>
          </p:nvCxnSpPr>
          <p:spPr>
            <a:xfrm flipH="1">
              <a:off x="3922150" y="5017373"/>
              <a:ext cx="710514"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1"/>
            <p:cNvCxnSpPr/>
            <p:nvPr/>
          </p:nvCxnSpPr>
          <p:spPr>
            <a:xfrm>
              <a:off x="7137021" y="5068957"/>
              <a:ext cx="1255002"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35" name="Freeform: Shape 33"/>
            <p:cNvSpPr/>
            <p:nvPr/>
          </p:nvSpPr>
          <p:spPr bwMode="auto">
            <a:xfrm>
              <a:off x="8450612" y="4915265"/>
              <a:ext cx="320443" cy="233159"/>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6" name="Freeform: Shape 34"/>
            <p:cNvSpPr/>
            <p:nvPr/>
          </p:nvSpPr>
          <p:spPr bwMode="auto">
            <a:xfrm>
              <a:off x="8392023" y="5163967"/>
              <a:ext cx="437620" cy="43045"/>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endParaRPr>
            </a:p>
          </p:txBody>
        </p:sp>
      </p:grpSp>
      <p:grpSp>
        <p:nvGrpSpPr>
          <p:cNvPr id="57" name="组合 56"/>
          <p:cNvGrpSpPr/>
          <p:nvPr/>
        </p:nvGrpSpPr>
        <p:grpSpPr>
          <a:xfrm>
            <a:off x="8945444" y="2187247"/>
            <a:ext cx="2371844" cy="766124"/>
            <a:chOff x="874712" y="3408258"/>
            <a:chExt cx="2371844" cy="766124"/>
          </a:xfrm>
        </p:grpSpPr>
        <p:sp>
          <p:nvSpPr>
            <p:cNvPr id="58" name="矩形 57"/>
            <p:cNvSpPr/>
            <p:nvPr/>
          </p:nvSpPr>
          <p:spPr>
            <a:xfrm>
              <a:off x="874712" y="3677812"/>
              <a:ext cx="2371844" cy="496570"/>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1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59" name="矩形 58"/>
            <p:cNvSpPr/>
            <p:nvPr/>
          </p:nvSpPr>
          <p:spPr>
            <a:xfrm>
              <a:off x="874712" y="3408258"/>
              <a:ext cx="2241974" cy="34925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chemeClr val="tx1">
                      <a:lumMod val="75000"/>
                      <a:lumOff val="25000"/>
                    </a:schemeClr>
                  </a:solidFill>
                </a:rPr>
                <a:t>当图网</a:t>
              </a:r>
            </a:p>
          </p:txBody>
        </p:sp>
      </p:grpSp>
      <p:grpSp>
        <p:nvGrpSpPr>
          <p:cNvPr id="60" name="组合 59"/>
          <p:cNvGrpSpPr/>
          <p:nvPr/>
        </p:nvGrpSpPr>
        <p:grpSpPr>
          <a:xfrm>
            <a:off x="8945444" y="4620423"/>
            <a:ext cx="2371844" cy="766124"/>
            <a:chOff x="874712" y="3408258"/>
            <a:chExt cx="2371844" cy="766124"/>
          </a:xfrm>
        </p:grpSpPr>
        <p:sp>
          <p:nvSpPr>
            <p:cNvPr id="61" name="矩形 60"/>
            <p:cNvSpPr/>
            <p:nvPr/>
          </p:nvSpPr>
          <p:spPr>
            <a:xfrm>
              <a:off x="874712" y="3677812"/>
              <a:ext cx="2371844" cy="496570"/>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1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62" name="矩形 61"/>
            <p:cNvSpPr/>
            <p:nvPr/>
          </p:nvSpPr>
          <p:spPr>
            <a:xfrm>
              <a:off x="874712" y="3408258"/>
              <a:ext cx="2241974" cy="34925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chemeClr val="tx1">
                      <a:lumMod val="75000"/>
                      <a:lumOff val="25000"/>
                    </a:schemeClr>
                  </a:solidFill>
                </a:rPr>
                <a:t>当图网</a:t>
              </a:r>
            </a:p>
          </p:txBody>
        </p:sp>
      </p:grpSp>
      <p:grpSp>
        <p:nvGrpSpPr>
          <p:cNvPr id="63" name="组合 62"/>
          <p:cNvGrpSpPr/>
          <p:nvPr/>
        </p:nvGrpSpPr>
        <p:grpSpPr>
          <a:xfrm>
            <a:off x="876135" y="2187247"/>
            <a:ext cx="2371844" cy="766124"/>
            <a:chOff x="874712" y="3408258"/>
            <a:chExt cx="2371844" cy="766124"/>
          </a:xfrm>
        </p:grpSpPr>
        <p:sp>
          <p:nvSpPr>
            <p:cNvPr id="64" name="矩形 63"/>
            <p:cNvSpPr/>
            <p:nvPr/>
          </p:nvSpPr>
          <p:spPr>
            <a:xfrm>
              <a:off x="874712" y="3677812"/>
              <a:ext cx="2371844" cy="496570"/>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1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65" name="矩形 64"/>
            <p:cNvSpPr/>
            <p:nvPr/>
          </p:nvSpPr>
          <p:spPr>
            <a:xfrm>
              <a:off x="1004582" y="3408258"/>
              <a:ext cx="2241974" cy="34925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chemeClr val="tx1">
                      <a:lumMod val="75000"/>
                      <a:lumOff val="25000"/>
                    </a:schemeClr>
                  </a:solidFill>
                </a:rPr>
                <a:t>当图网</a:t>
              </a:r>
            </a:p>
          </p:txBody>
        </p:sp>
      </p:grpSp>
      <p:grpSp>
        <p:nvGrpSpPr>
          <p:cNvPr id="66" name="组合 65"/>
          <p:cNvGrpSpPr/>
          <p:nvPr/>
        </p:nvGrpSpPr>
        <p:grpSpPr>
          <a:xfrm>
            <a:off x="876135" y="4620423"/>
            <a:ext cx="2371844" cy="766124"/>
            <a:chOff x="874712" y="3408258"/>
            <a:chExt cx="2371844" cy="766124"/>
          </a:xfrm>
        </p:grpSpPr>
        <p:sp>
          <p:nvSpPr>
            <p:cNvPr id="67" name="矩形 66"/>
            <p:cNvSpPr/>
            <p:nvPr/>
          </p:nvSpPr>
          <p:spPr>
            <a:xfrm>
              <a:off x="874712" y="3677812"/>
              <a:ext cx="2371844" cy="496570"/>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当图网给你创意和灵感当图网给你创意和灵感</a:t>
              </a:r>
              <a:endParaRPr lang="en-US" altLang="zh-CN" sz="11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68" name="矩形 67"/>
            <p:cNvSpPr/>
            <p:nvPr/>
          </p:nvSpPr>
          <p:spPr>
            <a:xfrm>
              <a:off x="1004582" y="3408258"/>
              <a:ext cx="2241974" cy="34925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chemeClr val="tx1">
                      <a:lumMod val="75000"/>
                      <a:lumOff val="25000"/>
                    </a:schemeClr>
                  </a:solidFill>
                </a:rPr>
                <a:t>当图网</a:t>
              </a:r>
            </a:p>
          </p:txBody>
        </p:sp>
      </p:grpSp>
      <p:sp>
        <p:nvSpPr>
          <p:cNvPr id="56" name="Text Box 4"/>
          <p:cNvSpPr txBox="1">
            <a:spLocks noChangeArrowheads="1"/>
          </p:cNvSpPr>
          <p:nvPr/>
        </p:nvSpPr>
        <p:spPr bwMode="auto">
          <a:xfrm>
            <a:off x="3793671" y="384176"/>
            <a:ext cx="460254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2135" b="1" dirty="0">
                <a:solidFill>
                  <a:schemeClr val="tx1">
                    <a:lumMod val="65000"/>
                    <a:lumOff val="35000"/>
                  </a:schemeClr>
                </a:solidFill>
                <a:latin typeface="微软雅黑" panose="020B0503020204020204" pitchFamily="34" charset="-122"/>
                <a:ea typeface="微软雅黑" panose="020B0503020204020204" pitchFamily="34" charset="-122"/>
              </a:rPr>
              <a:t>WRITE YOUR GREAT TITLE HERE</a:t>
            </a:r>
          </a:p>
        </p:txBody>
      </p:sp>
      <p:sp>
        <p:nvSpPr>
          <p:cNvPr id="69" name="Text Box 5"/>
          <p:cNvSpPr txBox="1">
            <a:spLocks noChangeArrowheads="1"/>
          </p:cNvSpPr>
          <p:nvPr/>
        </p:nvSpPr>
        <p:spPr bwMode="auto">
          <a:xfrm>
            <a:off x="4713795" y="771526"/>
            <a:ext cx="276229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This is a good space for a short subtitle</a:t>
            </a:r>
          </a:p>
        </p:txBody>
      </p:sp>
    </p:spTree>
  </p:cSld>
  <p:clrMapOvr>
    <a:masterClrMapping/>
  </p:clrMapOvr>
  <p:transition spd="slow" advTm="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style.rotation</p:attrName>
                                            </p:attrNameLst>
                                          </p:cBhvr>
                                          <p:tavLst>
                                            <p:tav tm="0">
                                              <p:val>
                                                <p:fltVal val="90"/>
                                              </p:val>
                                            </p:tav>
                                            <p:tav tm="100000">
                                              <p:val>
                                                <p:fltVal val="0"/>
                                              </p:val>
                                            </p:tav>
                                          </p:tavLst>
                                        </p:anim>
                                        <p:animEffect transition="in" filter="fade">
                                          <p:cBhvr>
                                            <p:cTn id="10" dur="1000"/>
                                            <p:tgtEl>
                                              <p:spTgt spid="76"/>
                                            </p:tgtEl>
                                          </p:cBhvr>
                                        </p:animEffect>
                                      </p:childTnLst>
                                    </p:cTn>
                                  </p:par>
                                </p:childTnLst>
                              </p:cTn>
                            </p:par>
                            <p:par>
                              <p:cTn id="11" fill="hold">
                                <p:stCondLst>
                                  <p:cond delay="1000"/>
                                </p:stCondLst>
                                <p:childTnLst>
                                  <p:par>
                                    <p:cTn id="12" presetID="2" presetClass="entr" presetSubtype="8" decel="100000"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1000" fill="hold"/>
                                            <p:tgtEl>
                                              <p:spTgt spid="63"/>
                                            </p:tgtEl>
                                            <p:attrNameLst>
                                              <p:attrName>ppt_x</p:attrName>
                                            </p:attrNameLst>
                                          </p:cBhvr>
                                          <p:tavLst>
                                            <p:tav tm="0">
                                              <p:val>
                                                <p:strVal val="0-#ppt_w/2"/>
                                              </p:val>
                                            </p:tav>
                                            <p:tav tm="100000">
                                              <p:val>
                                                <p:strVal val="#ppt_x"/>
                                              </p:val>
                                            </p:tav>
                                          </p:tavLst>
                                        </p:anim>
                                        <p:anim calcmode="lin" valueType="num">
                                          <p:cBhvr additive="base">
                                            <p:cTn id="15" dur="1000" fill="hold"/>
                                            <p:tgtEl>
                                              <p:spTgt spid="63"/>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additive="base">
                                            <p:cTn id="18" dur="1000" fill="hold"/>
                                            <p:tgtEl>
                                              <p:spTgt spid="66"/>
                                            </p:tgtEl>
                                            <p:attrNameLst>
                                              <p:attrName>ppt_x</p:attrName>
                                            </p:attrNameLst>
                                          </p:cBhvr>
                                          <p:tavLst>
                                            <p:tav tm="0">
                                              <p:val>
                                                <p:strVal val="0-#ppt_w/2"/>
                                              </p:val>
                                            </p:tav>
                                            <p:tav tm="100000">
                                              <p:val>
                                                <p:strVal val="#ppt_x"/>
                                              </p:val>
                                            </p:tav>
                                          </p:tavLst>
                                        </p:anim>
                                        <p:anim calcmode="lin" valueType="num">
                                          <p:cBhvr additive="base">
                                            <p:cTn id="19" dur="1000" fill="hold"/>
                                            <p:tgtEl>
                                              <p:spTgt spid="66"/>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1000" fill="hold"/>
                                            <p:tgtEl>
                                              <p:spTgt spid="57"/>
                                            </p:tgtEl>
                                            <p:attrNameLst>
                                              <p:attrName>ppt_x</p:attrName>
                                            </p:attrNameLst>
                                          </p:cBhvr>
                                          <p:tavLst>
                                            <p:tav tm="0">
                                              <p:val>
                                                <p:strVal val="1+#ppt_w/2"/>
                                              </p:val>
                                            </p:tav>
                                            <p:tav tm="100000">
                                              <p:val>
                                                <p:strVal val="#ppt_x"/>
                                              </p:val>
                                            </p:tav>
                                          </p:tavLst>
                                        </p:anim>
                                        <p:anim calcmode="lin" valueType="num">
                                          <p:cBhvr additive="base">
                                            <p:cTn id="23" dur="1000" fill="hold"/>
                                            <p:tgtEl>
                                              <p:spTgt spid="5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1000" fill="hold"/>
                                            <p:tgtEl>
                                              <p:spTgt spid="60"/>
                                            </p:tgtEl>
                                            <p:attrNameLst>
                                              <p:attrName>ppt_x</p:attrName>
                                            </p:attrNameLst>
                                          </p:cBhvr>
                                          <p:tavLst>
                                            <p:tav tm="0">
                                              <p:val>
                                                <p:strVal val="1+#ppt_w/2"/>
                                              </p:val>
                                            </p:tav>
                                            <p:tav tm="100000">
                                              <p:val>
                                                <p:strVal val="#ppt_x"/>
                                              </p:val>
                                            </p:tav>
                                          </p:tavLst>
                                        </p:anim>
                                        <p:anim calcmode="lin" valueType="num">
                                          <p:cBhvr additive="base">
                                            <p:cTn id="27" dur="1000" fill="hold"/>
                                            <p:tgtEl>
                                              <p:spTgt spid="60"/>
                                            </p:tgtEl>
                                            <p:attrNameLst>
                                              <p:attrName>ppt_y</p:attrName>
                                            </p:attrNameLst>
                                          </p:cBhvr>
                                          <p:tavLst>
                                            <p:tav tm="0">
                                              <p:val>
                                                <p:strVal val="#ppt_y"/>
                                              </p:val>
                                            </p:tav>
                                            <p:tav tm="100000">
                                              <p:val>
                                                <p:strVal val="#ppt_y"/>
                                              </p:val>
                                            </p:tav>
                                          </p:tavLst>
                                        </p:anim>
                                      </p:childTnLst>
                                    </p:cTn>
                                  </p:par>
                                  <p:par>
                                    <p:cTn id="28" presetID="2" presetClass="entr" presetSubtype="1" fill="hold" grpId="0" nodeType="withEffect" p14:presetBounceEnd="81000">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14:bounceEnd="81000">
                                          <p:cBhvr additive="base">
                                            <p:cTn id="30" dur="1000" fill="hold"/>
                                            <p:tgtEl>
                                              <p:spTgt spid="56"/>
                                            </p:tgtEl>
                                            <p:attrNameLst>
                                              <p:attrName>ppt_x</p:attrName>
                                            </p:attrNameLst>
                                          </p:cBhvr>
                                          <p:tavLst>
                                            <p:tav tm="0">
                                              <p:val>
                                                <p:strVal val="#ppt_x"/>
                                              </p:val>
                                            </p:tav>
                                            <p:tav tm="100000">
                                              <p:val>
                                                <p:strVal val="#ppt_x"/>
                                              </p:val>
                                            </p:tav>
                                          </p:tavLst>
                                        </p:anim>
                                        <p:anim calcmode="lin" valueType="num" p14:bounceEnd="81000">
                                          <p:cBhvr additive="base">
                                            <p:cTn id="31" dur="1000" fill="hold"/>
                                            <p:tgtEl>
                                              <p:spTgt spid="5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81000">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14:bounceEnd="81000">
                                          <p:cBhvr additive="base">
                                            <p:cTn id="34" dur="1000" fill="hold"/>
                                            <p:tgtEl>
                                              <p:spTgt spid="69"/>
                                            </p:tgtEl>
                                            <p:attrNameLst>
                                              <p:attrName>ppt_x</p:attrName>
                                            </p:attrNameLst>
                                          </p:cBhvr>
                                          <p:tavLst>
                                            <p:tav tm="0">
                                              <p:val>
                                                <p:strVal val="#ppt_x"/>
                                              </p:val>
                                            </p:tav>
                                            <p:tav tm="100000">
                                              <p:val>
                                                <p:strVal val="#ppt_x"/>
                                              </p:val>
                                            </p:tav>
                                          </p:tavLst>
                                        </p:anim>
                                        <p:anim calcmode="lin" valueType="num" p14:bounceEnd="81000">
                                          <p:cBhvr additive="base">
                                            <p:cTn id="35" dur="1000" fill="hold"/>
                                            <p:tgtEl>
                                              <p:spTgt spid="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style.rotation</p:attrName>
                                            </p:attrNameLst>
                                          </p:cBhvr>
                                          <p:tavLst>
                                            <p:tav tm="0">
                                              <p:val>
                                                <p:fltVal val="90"/>
                                              </p:val>
                                            </p:tav>
                                            <p:tav tm="100000">
                                              <p:val>
                                                <p:fltVal val="0"/>
                                              </p:val>
                                            </p:tav>
                                          </p:tavLst>
                                        </p:anim>
                                        <p:animEffect transition="in" filter="fade">
                                          <p:cBhvr>
                                            <p:cTn id="10" dur="1000"/>
                                            <p:tgtEl>
                                              <p:spTgt spid="76"/>
                                            </p:tgtEl>
                                          </p:cBhvr>
                                        </p:animEffect>
                                      </p:childTnLst>
                                    </p:cTn>
                                  </p:par>
                                </p:childTnLst>
                              </p:cTn>
                            </p:par>
                            <p:par>
                              <p:cTn id="11" fill="hold">
                                <p:stCondLst>
                                  <p:cond delay="1000"/>
                                </p:stCondLst>
                                <p:childTnLst>
                                  <p:par>
                                    <p:cTn id="12" presetID="2" presetClass="entr" presetSubtype="8" decel="100000"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1000" fill="hold"/>
                                            <p:tgtEl>
                                              <p:spTgt spid="63"/>
                                            </p:tgtEl>
                                            <p:attrNameLst>
                                              <p:attrName>ppt_x</p:attrName>
                                            </p:attrNameLst>
                                          </p:cBhvr>
                                          <p:tavLst>
                                            <p:tav tm="0">
                                              <p:val>
                                                <p:strVal val="0-#ppt_w/2"/>
                                              </p:val>
                                            </p:tav>
                                            <p:tav tm="100000">
                                              <p:val>
                                                <p:strVal val="#ppt_x"/>
                                              </p:val>
                                            </p:tav>
                                          </p:tavLst>
                                        </p:anim>
                                        <p:anim calcmode="lin" valueType="num">
                                          <p:cBhvr additive="base">
                                            <p:cTn id="15" dur="1000" fill="hold"/>
                                            <p:tgtEl>
                                              <p:spTgt spid="63"/>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additive="base">
                                            <p:cTn id="18" dur="1000" fill="hold"/>
                                            <p:tgtEl>
                                              <p:spTgt spid="66"/>
                                            </p:tgtEl>
                                            <p:attrNameLst>
                                              <p:attrName>ppt_x</p:attrName>
                                            </p:attrNameLst>
                                          </p:cBhvr>
                                          <p:tavLst>
                                            <p:tav tm="0">
                                              <p:val>
                                                <p:strVal val="0-#ppt_w/2"/>
                                              </p:val>
                                            </p:tav>
                                            <p:tav tm="100000">
                                              <p:val>
                                                <p:strVal val="#ppt_x"/>
                                              </p:val>
                                            </p:tav>
                                          </p:tavLst>
                                        </p:anim>
                                        <p:anim calcmode="lin" valueType="num">
                                          <p:cBhvr additive="base">
                                            <p:cTn id="19" dur="1000" fill="hold"/>
                                            <p:tgtEl>
                                              <p:spTgt spid="66"/>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1000" fill="hold"/>
                                            <p:tgtEl>
                                              <p:spTgt spid="57"/>
                                            </p:tgtEl>
                                            <p:attrNameLst>
                                              <p:attrName>ppt_x</p:attrName>
                                            </p:attrNameLst>
                                          </p:cBhvr>
                                          <p:tavLst>
                                            <p:tav tm="0">
                                              <p:val>
                                                <p:strVal val="1+#ppt_w/2"/>
                                              </p:val>
                                            </p:tav>
                                            <p:tav tm="100000">
                                              <p:val>
                                                <p:strVal val="#ppt_x"/>
                                              </p:val>
                                            </p:tav>
                                          </p:tavLst>
                                        </p:anim>
                                        <p:anim calcmode="lin" valueType="num">
                                          <p:cBhvr additive="base">
                                            <p:cTn id="23" dur="1000" fill="hold"/>
                                            <p:tgtEl>
                                              <p:spTgt spid="5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1000" fill="hold"/>
                                            <p:tgtEl>
                                              <p:spTgt spid="60"/>
                                            </p:tgtEl>
                                            <p:attrNameLst>
                                              <p:attrName>ppt_x</p:attrName>
                                            </p:attrNameLst>
                                          </p:cBhvr>
                                          <p:tavLst>
                                            <p:tav tm="0">
                                              <p:val>
                                                <p:strVal val="1+#ppt_w/2"/>
                                              </p:val>
                                            </p:tav>
                                            <p:tav tm="100000">
                                              <p:val>
                                                <p:strVal val="#ppt_x"/>
                                              </p:val>
                                            </p:tav>
                                          </p:tavLst>
                                        </p:anim>
                                        <p:anim calcmode="lin" valueType="num">
                                          <p:cBhvr additive="base">
                                            <p:cTn id="27" dur="1000" fill="hold"/>
                                            <p:tgtEl>
                                              <p:spTgt spid="60"/>
                                            </p:tgtEl>
                                            <p:attrNameLst>
                                              <p:attrName>ppt_y</p:attrName>
                                            </p:attrNameLst>
                                          </p:cBhvr>
                                          <p:tavLst>
                                            <p:tav tm="0">
                                              <p:val>
                                                <p:strVal val="#ppt_y"/>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1000" fill="hold"/>
                                            <p:tgtEl>
                                              <p:spTgt spid="56"/>
                                            </p:tgtEl>
                                            <p:attrNameLst>
                                              <p:attrName>ppt_x</p:attrName>
                                            </p:attrNameLst>
                                          </p:cBhvr>
                                          <p:tavLst>
                                            <p:tav tm="0">
                                              <p:val>
                                                <p:strVal val="#ppt_x"/>
                                              </p:val>
                                            </p:tav>
                                            <p:tav tm="100000">
                                              <p:val>
                                                <p:strVal val="#ppt_x"/>
                                              </p:val>
                                            </p:tav>
                                          </p:tavLst>
                                        </p:anim>
                                        <p:anim calcmode="lin" valueType="num">
                                          <p:cBhvr additive="base">
                                            <p:cTn id="31" dur="1000" fill="hold"/>
                                            <p:tgtEl>
                                              <p:spTgt spid="5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1000" fill="hold"/>
                                            <p:tgtEl>
                                              <p:spTgt spid="69"/>
                                            </p:tgtEl>
                                            <p:attrNameLst>
                                              <p:attrName>ppt_x</p:attrName>
                                            </p:attrNameLst>
                                          </p:cBhvr>
                                          <p:tavLst>
                                            <p:tav tm="0">
                                              <p:val>
                                                <p:strVal val="#ppt_x"/>
                                              </p:val>
                                            </p:tav>
                                            <p:tav tm="100000">
                                              <p:val>
                                                <p:strVal val="#ppt_x"/>
                                              </p:val>
                                            </p:tav>
                                          </p:tavLst>
                                        </p:anim>
                                        <p:anim calcmode="lin" valueType="num">
                                          <p:cBhvr additive="base">
                                            <p:cTn id="35" dur="1000" fill="hold"/>
                                            <p:tgtEl>
                                              <p:spTgt spid="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9"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3">
            <a:extLst>
              <a:ext uri="{28A0092B-C50C-407E-A947-70E740481C1C}">
                <a14:useLocalDpi xmlns:a14="http://schemas.microsoft.com/office/drawing/2010/main" val="0"/>
              </a:ext>
            </a:extLst>
          </a:blip>
          <a:srcRect l="34264" b="25200"/>
          <a:stretch>
            <a:fillRect/>
          </a:stretch>
        </p:blipFill>
        <p:spPr>
          <a:xfrm>
            <a:off x="0" y="914400"/>
            <a:ext cx="5110233" cy="5943600"/>
          </a:xfrm>
          <a:prstGeom prst="rect">
            <a:avLst/>
          </a:prstGeom>
        </p:spPr>
      </p:pic>
      <p:sp>
        <p:nvSpPr>
          <p:cNvPr id="32" name="原创设计师QQ598969553        _13"/>
          <p:cNvSpPr txBox="1"/>
          <p:nvPr/>
        </p:nvSpPr>
        <p:spPr>
          <a:xfrm>
            <a:off x="4524758" y="1685066"/>
            <a:ext cx="6736824" cy="1200314"/>
          </a:xfrm>
          <a:prstGeom prst="rect">
            <a:avLst/>
          </a:prstGeom>
          <a:noFill/>
        </p:spPr>
        <p:txBody>
          <a:bodyPr wrap="square" lIns="91428" tIns="45713" rIns="91428" bIns="45713" rtlCol="0">
            <a:spAutoFit/>
          </a:bodyPr>
          <a:lstStyle/>
          <a:p>
            <a:pPr algn="ctr"/>
            <a:r>
              <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rPr>
              <a:t>谢谢您的观看</a:t>
            </a:r>
          </a:p>
        </p:txBody>
      </p:sp>
      <p:sp>
        <p:nvSpPr>
          <p:cNvPr id="33" name="原创设计师QQ598969553        _14"/>
          <p:cNvSpPr txBox="1"/>
          <p:nvPr/>
        </p:nvSpPr>
        <p:spPr>
          <a:xfrm>
            <a:off x="6101373" y="3957145"/>
            <a:ext cx="3593113" cy="307777"/>
          </a:xfrm>
          <a:prstGeom prst="rect">
            <a:avLst/>
          </a:prstGeom>
          <a:noFill/>
        </p:spPr>
        <p:txBody>
          <a:bodyPr wrap="square" rtlCol="0">
            <a:spAutoFit/>
          </a:bodyP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公司介绍   产品宣传   品牌展示   企业文化 </a:t>
            </a:r>
          </a:p>
        </p:txBody>
      </p:sp>
      <p:sp>
        <p:nvSpPr>
          <p:cNvPr id="34" name="原创设计师QQ598969553        _19"/>
          <p:cNvSpPr/>
          <p:nvPr/>
        </p:nvSpPr>
        <p:spPr>
          <a:xfrm>
            <a:off x="4942580" y="3051363"/>
            <a:ext cx="5910688" cy="693345"/>
          </a:xfrm>
          <a:prstGeom prst="roundRect">
            <a:avLst>
              <a:gd name="adj" fmla="val 50000"/>
            </a:avLst>
          </a:prstGeom>
          <a:solidFill>
            <a:schemeClr val="accent1"/>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8000"/>
              </a:prstClr>
            </a:innerShdw>
          </a:effectLst>
        </p:spPr>
        <p:txBody>
          <a:bodyPr anchor="ctr"/>
          <a:lstStyle/>
          <a:p>
            <a:pPr algn="ctr"/>
            <a:endParaRPr lang="zh-CN" altLang="en-US" sz="2400" kern="0">
              <a:solidFill>
                <a:prstClr val="white"/>
              </a:solidFill>
              <a:latin typeface="Calibri" panose="020F0502020204030204"/>
              <a:ea typeface="宋体" panose="02010600030101010101" pitchFamily="2" charset="-122"/>
            </a:endParaRPr>
          </a:p>
        </p:txBody>
      </p:sp>
      <p:sp>
        <p:nvSpPr>
          <p:cNvPr id="35" name="原创设计师QQ598969553        _20"/>
          <p:cNvSpPr/>
          <p:nvPr/>
        </p:nvSpPr>
        <p:spPr>
          <a:xfrm>
            <a:off x="4942585" y="3029595"/>
            <a:ext cx="5910689" cy="720000"/>
          </a:xfrm>
          <a:prstGeom prst="roundRect">
            <a:avLst>
              <a:gd name="adj" fmla="val 50000"/>
            </a:avLst>
          </a:prstGeom>
          <a:solidFill>
            <a:schemeClr val="accent1">
              <a:lumMod val="75000"/>
            </a:schemeClr>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0000"/>
              </a:prstClr>
            </a:innerShdw>
          </a:effectLst>
        </p:spPr>
        <p:txBody>
          <a:bodyPr anchor="ctr"/>
          <a:lstStyle/>
          <a:p>
            <a:pPr algn="ctr"/>
            <a:endParaRPr lang="zh-CN" altLang="en-US" sz="2400" kern="0">
              <a:solidFill>
                <a:prstClr val="white"/>
              </a:solidFill>
              <a:latin typeface="Calibri" panose="020F0502020204030204"/>
              <a:ea typeface="宋体" panose="02010600030101010101" pitchFamily="2" charset="-122"/>
            </a:endParaRPr>
          </a:p>
        </p:txBody>
      </p:sp>
      <p:sp>
        <p:nvSpPr>
          <p:cNvPr id="36" name="原创设计师QQ598969553        _21"/>
          <p:cNvSpPr txBox="1"/>
          <p:nvPr/>
        </p:nvSpPr>
        <p:spPr>
          <a:xfrm>
            <a:off x="5461560" y="3137107"/>
            <a:ext cx="4372855" cy="502766"/>
          </a:xfrm>
          <a:prstGeom prst="rect">
            <a:avLst/>
          </a:prstGeom>
          <a:noFill/>
        </p:spPr>
        <p:txBody>
          <a:bodyPr wrap="square" rtlCol="0">
            <a:spAutoFit/>
          </a:bodyPr>
          <a:lstStyle/>
          <a:p>
            <a:pPr algn="ctr"/>
            <a:r>
              <a:rPr lang="zh-CN" altLang="en-US" sz="2665" dirty="0">
                <a:solidFill>
                  <a:schemeClr val="bg1"/>
                </a:solidFill>
                <a:latin typeface="微软雅黑" panose="020B0503020204020204" pitchFamily="34" charset="-122"/>
                <a:ea typeface="微软雅黑" panose="020B0503020204020204" pitchFamily="34" charset="-122"/>
              </a:rPr>
              <a:t>这里输入您公司的名称</a:t>
            </a:r>
          </a:p>
        </p:txBody>
      </p:sp>
      <p:sp>
        <p:nvSpPr>
          <p:cNvPr id="37" name="原创设计师QQ598969553        _22"/>
          <p:cNvSpPr/>
          <p:nvPr/>
        </p:nvSpPr>
        <p:spPr>
          <a:xfrm>
            <a:off x="4924884" y="3017571"/>
            <a:ext cx="972495" cy="751123"/>
          </a:xfrm>
          <a:prstGeom prst="roundRect">
            <a:avLst>
              <a:gd name="adj" fmla="val 50000"/>
            </a:avLst>
          </a:prstGeom>
          <a:gradFill>
            <a:gsLst>
              <a:gs pos="0">
                <a:schemeClr val="bg1">
                  <a:lumMod val="75000"/>
                </a:schemeClr>
              </a:gs>
              <a:gs pos="100000">
                <a:schemeClr val="bg1"/>
              </a:gs>
            </a:gsLst>
            <a:lin ang="2700000" scaled="0"/>
          </a:gradFill>
          <a:ln w="22225">
            <a:gradFill>
              <a:gsLst>
                <a:gs pos="0">
                  <a:schemeClr val="bg1">
                    <a:lumMod val="65000"/>
                  </a:schemeClr>
                </a:gs>
                <a:gs pos="100000">
                  <a:schemeClr val="bg1"/>
                </a:gs>
              </a:gsLst>
              <a:lin ang="13500000" scaled="0"/>
            </a:gradFill>
          </a:ln>
          <a:effectLst>
            <a:outerShdw blurRad="50800" dist="38100" dir="2700000" sx="97000" sy="9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p>
            <a:pPr algn="ctr"/>
            <a:endParaRPr lang="zh-CN" altLang="en-US" sz="2400">
              <a:cs typeface="+mn-ea"/>
            </a:endParaRPr>
          </a:p>
        </p:txBody>
      </p:sp>
      <p:pic>
        <p:nvPicPr>
          <p:cNvPr id="38" name="原创设计师QQ598969553        _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24865" y="3321801"/>
            <a:ext cx="1238093" cy="3536199"/>
          </a:xfrm>
          <a:prstGeom prst="rect">
            <a:avLst/>
          </a:prstGeom>
        </p:spPr>
      </p:pic>
      <p:grpSp>
        <p:nvGrpSpPr>
          <p:cNvPr id="39" name="原创设计师QQ598969553        _24"/>
          <p:cNvGrpSpPr/>
          <p:nvPr/>
        </p:nvGrpSpPr>
        <p:grpSpPr>
          <a:xfrm>
            <a:off x="8361550" y="5788505"/>
            <a:ext cx="480053" cy="474507"/>
            <a:chOff x="1832104" y="1592340"/>
            <a:chExt cx="360040" cy="355880"/>
          </a:xfrm>
        </p:grpSpPr>
        <p:sp>
          <p:nvSpPr>
            <p:cNvPr id="40" name="MH_Other_4"/>
            <p:cNvSpPr/>
            <p:nvPr>
              <p:custDataLst>
                <p:tags r:id="rId9"/>
              </p:custDataLst>
            </p:nvPr>
          </p:nvSpPr>
          <p:spPr>
            <a:xfrm>
              <a:off x="1832104" y="1592340"/>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41" name="MH_Other_9"/>
            <p:cNvSpPr/>
            <p:nvPr>
              <p:custDataLst>
                <p:tags r:id="rId10"/>
              </p:custDataLst>
            </p:nvPr>
          </p:nvSpPr>
          <p:spPr>
            <a:xfrm>
              <a:off x="1868124" y="1626280"/>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42" name="KSO_Shape"/>
            <p:cNvSpPr/>
            <p:nvPr/>
          </p:nvSpPr>
          <p:spPr bwMode="auto">
            <a:xfrm>
              <a:off x="1922124" y="1680280"/>
              <a:ext cx="180000" cy="1800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latin typeface="+mn-lt"/>
                <a:ea typeface="+mn-ea"/>
                <a:cs typeface="+mn-ea"/>
                <a:sym typeface="+mn-lt"/>
              </a:endParaRPr>
            </a:p>
          </p:txBody>
        </p:sp>
      </p:grpSp>
      <p:grpSp>
        <p:nvGrpSpPr>
          <p:cNvPr id="43" name="原创设计师QQ598969553        _25"/>
          <p:cNvGrpSpPr/>
          <p:nvPr/>
        </p:nvGrpSpPr>
        <p:grpSpPr>
          <a:xfrm>
            <a:off x="7690995" y="5788505"/>
            <a:ext cx="480053" cy="474507"/>
            <a:chOff x="6520775" y="5384610"/>
            <a:chExt cx="360040" cy="355880"/>
          </a:xfrm>
        </p:grpSpPr>
        <p:sp>
          <p:nvSpPr>
            <p:cNvPr id="44" name="MH_Other_4"/>
            <p:cNvSpPr/>
            <p:nvPr>
              <p:custDataLst>
                <p:tags r:id="rId7"/>
              </p:custDataLst>
            </p:nvPr>
          </p:nvSpPr>
          <p:spPr>
            <a:xfrm>
              <a:off x="6520775" y="5384610"/>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45" name="MH_Other_9"/>
            <p:cNvSpPr/>
            <p:nvPr>
              <p:custDataLst>
                <p:tags r:id="rId8"/>
              </p:custDataLst>
            </p:nvPr>
          </p:nvSpPr>
          <p:spPr>
            <a:xfrm>
              <a:off x="6556795" y="5418550"/>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46" name="KSO_Shape"/>
            <p:cNvSpPr>
              <a:spLocks noChangeAspect="1"/>
            </p:cNvSpPr>
            <p:nvPr/>
          </p:nvSpPr>
          <p:spPr bwMode="auto">
            <a:xfrm>
              <a:off x="6607915" y="5454550"/>
              <a:ext cx="185760" cy="216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grpSp>
        <p:nvGrpSpPr>
          <p:cNvPr id="47" name="原创设计师QQ598969553        _26"/>
          <p:cNvGrpSpPr/>
          <p:nvPr/>
        </p:nvGrpSpPr>
        <p:grpSpPr>
          <a:xfrm>
            <a:off x="9032104" y="5788505"/>
            <a:ext cx="480053" cy="474507"/>
            <a:chOff x="7023691" y="5384610"/>
            <a:chExt cx="360040" cy="355880"/>
          </a:xfrm>
        </p:grpSpPr>
        <p:sp>
          <p:nvSpPr>
            <p:cNvPr id="48" name="MH_Other_4"/>
            <p:cNvSpPr/>
            <p:nvPr>
              <p:custDataLst>
                <p:tags r:id="rId5"/>
              </p:custDataLst>
            </p:nvPr>
          </p:nvSpPr>
          <p:spPr>
            <a:xfrm>
              <a:off x="7023691" y="5384610"/>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49" name="MH_Other_9"/>
            <p:cNvSpPr/>
            <p:nvPr>
              <p:custDataLst>
                <p:tags r:id="rId6"/>
              </p:custDataLst>
            </p:nvPr>
          </p:nvSpPr>
          <p:spPr>
            <a:xfrm>
              <a:off x="7059711" y="5418550"/>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50" name="KSO_Shape"/>
            <p:cNvSpPr>
              <a:spLocks noChangeAspect="1"/>
            </p:cNvSpPr>
            <p:nvPr/>
          </p:nvSpPr>
          <p:spPr bwMode="auto">
            <a:xfrm>
              <a:off x="7109391" y="5454550"/>
              <a:ext cx="188640" cy="216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6"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grpSp>
        <p:nvGrpSpPr>
          <p:cNvPr id="51" name="原创设计师QQ598969553        _27"/>
          <p:cNvGrpSpPr/>
          <p:nvPr/>
        </p:nvGrpSpPr>
        <p:grpSpPr>
          <a:xfrm>
            <a:off x="9702659" y="5788505"/>
            <a:ext cx="480053" cy="474507"/>
            <a:chOff x="8029523" y="5386476"/>
            <a:chExt cx="360040" cy="355880"/>
          </a:xfrm>
        </p:grpSpPr>
        <p:sp>
          <p:nvSpPr>
            <p:cNvPr id="52" name="MH_Other_4"/>
            <p:cNvSpPr/>
            <p:nvPr>
              <p:custDataLst>
                <p:tags r:id="rId3"/>
              </p:custDataLst>
            </p:nvPr>
          </p:nvSpPr>
          <p:spPr>
            <a:xfrm>
              <a:off x="8029523" y="5386476"/>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53" name="MH_Other_9"/>
            <p:cNvSpPr/>
            <p:nvPr>
              <p:custDataLst>
                <p:tags r:id="rId4"/>
              </p:custDataLst>
            </p:nvPr>
          </p:nvSpPr>
          <p:spPr>
            <a:xfrm>
              <a:off x="8065543" y="5420416"/>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54" name="KSO_Shape"/>
            <p:cNvSpPr>
              <a:spLocks noChangeAspect="1"/>
            </p:cNvSpPr>
            <p:nvPr/>
          </p:nvSpPr>
          <p:spPr bwMode="auto">
            <a:xfrm>
              <a:off x="8103472" y="5465416"/>
              <a:ext cx="212143" cy="198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grpSp>
        <p:nvGrpSpPr>
          <p:cNvPr id="55" name="原创设计师QQ598969553        _28"/>
          <p:cNvGrpSpPr/>
          <p:nvPr/>
        </p:nvGrpSpPr>
        <p:grpSpPr>
          <a:xfrm>
            <a:off x="10373215" y="5788505"/>
            <a:ext cx="480053" cy="474507"/>
            <a:chOff x="8532440" y="5386476"/>
            <a:chExt cx="360040" cy="355880"/>
          </a:xfrm>
        </p:grpSpPr>
        <p:sp>
          <p:nvSpPr>
            <p:cNvPr id="56" name="MH_Other_4"/>
            <p:cNvSpPr/>
            <p:nvPr>
              <p:custDataLst>
                <p:tags r:id="rId1"/>
              </p:custDataLst>
            </p:nvPr>
          </p:nvSpPr>
          <p:spPr>
            <a:xfrm>
              <a:off x="8532440" y="5386476"/>
              <a:ext cx="360040" cy="35588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57" name="MH_Other_9"/>
            <p:cNvSpPr/>
            <p:nvPr>
              <p:custDataLst>
                <p:tags r:id="rId2"/>
              </p:custDataLst>
            </p:nvPr>
          </p:nvSpPr>
          <p:spPr>
            <a:xfrm>
              <a:off x="8568460" y="5420416"/>
              <a:ext cx="288000" cy="288000"/>
            </a:xfrm>
            <a:prstGeom prst="ellipse">
              <a:avLst/>
            </a:prstGeom>
            <a:solidFill>
              <a:schemeClr val="accent1"/>
            </a:solidFill>
            <a:ln>
              <a:noFill/>
            </a:ln>
            <a:effectLst>
              <a:innerShdw blurRad="25400" dist="50800" dir="186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200">
                <a:latin typeface="Calibri" panose="020F0502020204030204" pitchFamily="34" charset="0"/>
                <a:ea typeface="微软雅黑" panose="020B0503020204020204" pitchFamily="34" charset="-122"/>
              </a:endParaRPr>
            </a:p>
          </p:txBody>
        </p:sp>
        <p:sp>
          <p:nvSpPr>
            <p:cNvPr id="58" name="KSO_Shape"/>
            <p:cNvSpPr>
              <a:spLocks noChangeAspect="1"/>
            </p:cNvSpPr>
            <p:nvPr/>
          </p:nvSpPr>
          <p:spPr bwMode="auto">
            <a:xfrm>
              <a:off x="8559148" y="5483416"/>
              <a:ext cx="306625" cy="162000"/>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6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6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Scale>
                                          <p:cBhvr>
                                            <p:cTn id="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2"/>
                                            </p:tgtEl>
                                            <p:attrNameLst>
                                              <p:attrName>ppt_x</p:attrName>
                                              <p:attrName>ppt_y</p:attrName>
                                            </p:attrNameLst>
                                          </p:cBhvr>
                                        </p:animMotion>
                                        <p:animEffect transition="in" filter="fade">
                                          <p:cBhvr>
                                            <p:cTn id="9" dur="1000"/>
                                            <p:tgtEl>
                                              <p:spTgt spid="32"/>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42" presetClass="path" presetSubtype="0" accel="50000" decel="50000" fill="hold" nodeType="withEffect">
                                      <p:stCondLst>
                                        <p:cond delay="1000"/>
                                      </p:stCondLst>
                                      <p:childTnLst>
                                        <p:animMotion origin="layout" path="M 5.55112E-17 3.7037E-7 L 0.40469 -0.01019 " pathEditMode="relative" rAng="0" ptsTypes="AA">
                                          <p:cBhvr>
                                            <p:cTn id="24" dur="2000" fill="hold"/>
                                            <p:tgtEl>
                                              <p:spTgt spid="38"/>
                                            </p:tgtEl>
                                            <p:attrNameLst>
                                              <p:attrName>ppt_x</p:attrName>
                                              <p:attrName>ppt_y</p:attrName>
                                            </p:attrNameLst>
                                          </p:cBhvr>
                                          <p:rCtr x="20234" y="-509"/>
                                        </p:animMotion>
                                      </p:childTnLst>
                                    </p:cTn>
                                  </p:par>
                                  <p:par>
                                    <p:cTn id="25" presetID="42" presetClass="path" presetSubtype="0" accel="50000" decel="50000" fill="hold" grpId="0" nodeType="withEffect">
                                      <p:stCondLst>
                                        <p:cond delay="1000"/>
                                      </p:stCondLst>
                                      <p:childTnLst>
                                        <p:animMotion origin="layout" path="M 5.55112E-17 4.07407E-6 L 0.40898 -0.0007 " pathEditMode="relative" rAng="0" ptsTypes="AA">
                                          <p:cBhvr>
                                            <p:cTn id="26" dur="2000" fill="hold"/>
                                            <p:tgtEl>
                                              <p:spTgt spid="37"/>
                                            </p:tgtEl>
                                            <p:attrNameLst>
                                              <p:attrName>ppt_x</p:attrName>
                                              <p:attrName>ppt_y</p:attrName>
                                            </p:attrNameLst>
                                          </p:cBhvr>
                                          <p:rCtr x="20443" y="-46"/>
                                        </p:animMotion>
                                      </p:childTnLst>
                                    </p:cTn>
                                  </p:par>
                                  <p:par>
                                    <p:cTn id="27" presetID="22" presetClass="exit" presetSubtype="8" fill="hold" grpId="0" nodeType="withEffect">
                                      <p:stCondLst>
                                        <p:cond delay="1250"/>
                                      </p:stCondLst>
                                      <p:childTnLst>
                                        <p:animEffect transition="out" filter="wipe(left)">
                                          <p:cBhvr>
                                            <p:cTn id="28" dur="1750"/>
                                            <p:tgtEl>
                                              <p:spTgt spid="35"/>
                                            </p:tgtEl>
                                          </p:cBhvr>
                                        </p:animEffect>
                                        <p:set>
                                          <p:cBhvr>
                                            <p:cTn id="29" dur="1" fill="hold">
                                              <p:stCondLst>
                                                <p:cond delay="1749"/>
                                              </p:stCondLst>
                                            </p:cTn>
                                            <p:tgtEl>
                                              <p:spTgt spid="35"/>
                                            </p:tgtEl>
                                            <p:attrNameLst>
                                              <p:attrName>style.visibility</p:attrName>
                                            </p:attrNameLst>
                                          </p:cBhvr>
                                          <p:to>
                                            <p:strVal val="hidden"/>
                                          </p:to>
                                        </p:set>
                                      </p:childTnLst>
                                    </p:cTn>
                                  </p:par>
                                  <p:par>
                                    <p:cTn id="30" presetID="22" presetClass="entr" presetSubtype="8" fill="hold" grpId="0" nodeType="withEffect">
                                      <p:stCondLst>
                                        <p:cond delay="125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1750"/>
                                            <p:tgtEl>
                                              <p:spTgt spid="36"/>
                                            </p:tgtEl>
                                          </p:cBhvr>
                                        </p:animEffect>
                                      </p:childTnLst>
                                    </p:cTn>
                                  </p:par>
                                </p:childTnLst>
                              </p:cTn>
                            </p:par>
                            <p:par>
                              <p:cTn id="33" fill="hold">
                                <p:stCondLst>
                                  <p:cond delay="2500"/>
                                </p:stCondLst>
                                <p:childTnLst>
                                  <p:par>
                                    <p:cTn id="34" presetID="10" presetClass="exit" presetSubtype="0" fill="hold" nodeType="afterEffect">
                                      <p:stCondLst>
                                        <p:cond delay="0"/>
                                      </p:stCondLst>
                                      <p:childTnLst>
                                        <p:animEffect transition="out" filter="fade">
                                          <p:cBhvr>
                                            <p:cTn id="35" dur="750"/>
                                            <p:tgtEl>
                                              <p:spTgt spid="38"/>
                                            </p:tgtEl>
                                          </p:cBhvr>
                                        </p:animEffect>
                                        <p:set>
                                          <p:cBhvr>
                                            <p:cTn id="36" dur="1" fill="hold">
                                              <p:stCondLst>
                                                <p:cond delay="749"/>
                                              </p:stCondLst>
                                            </p:cTn>
                                            <p:tgtEl>
                                              <p:spTgt spid="38"/>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750"/>
                                            <p:tgtEl>
                                              <p:spTgt spid="38"/>
                                            </p:tgtEl>
                                            <p:attrNameLst>
                                              <p:attrName>ppt_x</p:attrName>
                                            </p:attrNameLst>
                                          </p:cBhvr>
                                          <p:tavLst>
                                            <p:tav tm="0">
                                              <p:val>
                                                <p:strVal val="ppt_x"/>
                                              </p:val>
                                            </p:tav>
                                            <p:tav tm="100000">
                                              <p:val>
                                                <p:strVal val="ppt_x"/>
                                              </p:val>
                                            </p:tav>
                                          </p:tavLst>
                                        </p:anim>
                                        <p:anim calcmode="lin" valueType="num">
                                          <p:cBhvr additive="base">
                                            <p:cTn id="39" dur="750"/>
                                            <p:tgtEl>
                                              <p:spTgt spid="38"/>
                                            </p:tgtEl>
                                            <p:attrNameLst>
                                              <p:attrName>ppt_y</p:attrName>
                                            </p:attrNameLst>
                                          </p:cBhvr>
                                          <p:tavLst>
                                            <p:tav tm="0">
                                              <p:val>
                                                <p:strVal val="ppt_y"/>
                                              </p:val>
                                            </p:tav>
                                            <p:tav tm="100000">
                                              <p:val>
                                                <p:strVal val="1+ppt_h/2"/>
                                              </p:val>
                                            </p:tav>
                                          </p:tavLst>
                                        </p:anim>
                                        <p:set>
                                          <p:cBhvr>
                                            <p:cTn id="40" dur="1" fill="hold">
                                              <p:stCondLst>
                                                <p:cond delay="749"/>
                                              </p:stCondLst>
                                            </p:cTn>
                                            <p:tgtEl>
                                              <p:spTgt spid="38"/>
                                            </p:tgtEl>
                                            <p:attrNameLst>
                                              <p:attrName>style.visibility</p:attrName>
                                            </p:attrNameLst>
                                          </p:cBhvr>
                                          <p:to>
                                            <p:strVal val="hidden"/>
                                          </p:to>
                                        </p:set>
                                      </p:childTnLst>
                                    </p:cTn>
                                  </p:par>
                                </p:childTnLst>
                              </p:cTn>
                            </p:par>
                            <p:par>
                              <p:cTn id="41" fill="hold">
                                <p:stCondLst>
                                  <p:cond delay="3500"/>
                                </p:stCondLst>
                                <p:childTnLst>
                                  <p:par>
                                    <p:cTn id="42" presetID="41" presetClass="entr" presetSubtype="0" fill="hold" grpId="0" nodeType="afterEffect">
                                      <p:stCondLst>
                                        <p:cond delay="0"/>
                                      </p:stCondLst>
                                      <p:iterate type="lt">
                                        <p:tmPct val="15000"/>
                                      </p:iterate>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3"/>
                                            </p:tgtEl>
                                            <p:attrNameLst>
                                              <p:attrName>ppt_y</p:attrName>
                                            </p:attrNameLst>
                                          </p:cBhvr>
                                          <p:tavLst>
                                            <p:tav tm="0">
                                              <p:val>
                                                <p:strVal val="#ppt_y"/>
                                              </p:val>
                                            </p:tav>
                                            <p:tav tm="100000">
                                              <p:val>
                                                <p:strVal val="#ppt_y"/>
                                              </p:val>
                                            </p:tav>
                                          </p:tavLst>
                                        </p:anim>
                                        <p:anim calcmode="lin" valueType="num">
                                          <p:cBhvr>
                                            <p:cTn id="4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33"/>
                                            </p:tgtEl>
                                          </p:cBhvr>
                                        </p:animEffect>
                                      </p:childTnLst>
                                    </p:cTn>
                                  </p:par>
                                </p:childTnLst>
                              </p:cTn>
                            </p:par>
                            <p:par>
                              <p:cTn id="49" fill="hold">
                                <p:stCondLst>
                                  <p:cond delay="7625"/>
                                </p:stCondLst>
                                <p:childTnLst>
                                  <p:par>
                                    <p:cTn id="50" presetID="2" presetClass="entr" presetSubtype="2" fill="hold" nodeType="afterEffect" p14:presetBounceEnd="30000">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14:bounceEnd="30000">
                                          <p:cBhvr additive="base">
                                            <p:cTn id="52" dur="500" fill="hold"/>
                                            <p:tgtEl>
                                              <p:spTgt spid="43"/>
                                            </p:tgtEl>
                                            <p:attrNameLst>
                                              <p:attrName>ppt_x</p:attrName>
                                            </p:attrNameLst>
                                          </p:cBhvr>
                                          <p:tavLst>
                                            <p:tav tm="0">
                                              <p:val>
                                                <p:strVal val="1+#ppt_w/2"/>
                                              </p:val>
                                            </p:tav>
                                            <p:tav tm="100000">
                                              <p:val>
                                                <p:strVal val="#ppt_x"/>
                                              </p:val>
                                            </p:tav>
                                          </p:tavLst>
                                        </p:anim>
                                        <p:anim calcmode="lin" valueType="num" p14:bounceEnd="30000">
                                          <p:cBhvr additive="base">
                                            <p:cTn id="53" dur="500" fill="hold"/>
                                            <p:tgtEl>
                                              <p:spTgt spid="43"/>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14:presetBounceEnd="30000">
                                      <p:stCondLst>
                                        <p:cond delay="250"/>
                                      </p:stCondLst>
                                      <p:childTnLst>
                                        <p:set>
                                          <p:cBhvr>
                                            <p:cTn id="55" dur="1" fill="hold">
                                              <p:stCondLst>
                                                <p:cond delay="0"/>
                                              </p:stCondLst>
                                            </p:cTn>
                                            <p:tgtEl>
                                              <p:spTgt spid="39"/>
                                            </p:tgtEl>
                                            <p:attrNameLst>
                                              <p:attrName>style.visibility</p:attrName>
                                            </p:attrNameLst>
                                          </p:cBhvr>
                                          <p:to>
                                            <p:strVal val="visible"/>
                                          </p:to>
                                        </p:set>
                                        <p:anim calcmode="lin" valueType="num" p14:bounceEnd="30000">
                                          <p:cBhvr additive="base">
                                            <p:cTn id="56" dur="500" fill="hold"/>
                                            <p:tgtEl>
                                              <p:spTgt spid="39"/>
                                            </p:tgtEl>
                                            <p:attrNameLst>
                                              <p:attrName>ppt_x</p:attrName>
                                            </p:attrNameLst>
                                          </p:cBhvr>
                                          <p:tavLst>
                                            <p:tav tm="0">
                                              <p:val>
                                                <p:strVal val="1+#ppt_w/2"/>
                                              </p:val>
                                            </p:tav>
                                            <p:tav tm="100000">
                                              <p:val>
                                                <p:strVal val="#ppt_x"/>
                                              </p:val>
                                            </p:tav>
                                          </p:tavLst>
                                        </p:anim>
                                        <p:anim calcmode="lin" valueType="num" p14:bounceEnd="30000">
                                          <p:cBhvr additive="base">
                                            <p:cTn id="57" dur="50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14:presetBounceEnd="30000">
                                      <p:stCondLst>
                                        <p:cond delay="500"/>
                                      </p:stCondLst>
                                      <p:childTnLst>
                                        <p:set>
                                          <p:cBhvr>
                                            <p:cTn id="59" dur="1" fill="hold">
                                              <p:stCondLst>
                                                <p:cond delay="0"/>
                                              </p:stCondLst>
                                            </p:cTn>
                                            <p:tgtEl>
                                              <p:spTgt spid="47"/>
                                            </p:tgtEl>
                                            <p:attrNameLst>
                                              <p:attrName>style.visibility</p:attrName>
                                            </p:attrNameLst>
                                          </p:cBhvr>
                                          <p:to>
                                            <p:strVal val="visible"/>
                                          </p:to>
                                        </p:set>
                                        <p:anim calcmode="lin" valueType="num" p14:bounceEnd="30000">
                                          <p:cBhvr additive="base">
                                            <p:cTn id="60" dur="500" fill="hold"/>
                                            <p:tgtEl>
                                              <p:spTgt spid="47"/>
                                            </p:tgtEl>
                                            <p:attrNameLst>
                                              <p:attrName>ppt_x</p:attrName>
                                            </p:attrNameLst>
                                          </p:cBhvr>
                                          <p:tavLst>
                                            <p:tav tm="0">
                                              <p:val>
                                                <p:strVal val="1+#ppt_w/2"/>
                                              </p:val>
                                            </p:tav>
                                            <p:tav tm="100000">
                                              <p:val>
                                                <p:strVal val="#ppt_x"/>
                                              </p:val>
                                            </p:tav>
                                          </p:tavLst>
                                        </p:anim>
                                        <p:anim calcmode="lin" valueType="num" p14:bounceEnd="30000">
                                          <p:cBhvr additive="base">
                                            <p:cTn id="61" dur="500" fill="hold"/>
                                            <p:tgtEl>
                                              <p:spTgt spid="47"/>
                                            </p:tgtEl>
                                            <p:attrNameLst>
                                              <p:attrName>ppt_y</p:attrName>
                                            </p:attrNameLst>
                                          </p:cBhvr>
                                          <p:tavLst>
                                            <p:tav tm="0">
                                              <p:val>
                                                <p:strVal val="#ppt_y"/>
                                              </p:val>
                                            </p:tav>
                                            <p:tav tm="100000">
                                              <p:val>
                                                <p:strVal val="#ppt_y"/>
                                              </p:val>
                                            </p:tav>
                                          </p:tavLst>
                                        </p:anim>
                                      </p:childTnLst>
                                    </p:cTn>
                                  </p:par>
                                  <p:par>
                                    <p:cTn id="62" presetID="2" presetClass="entr" presetSubtype="2" fill="hold" nodeType="withEffect" p14:presetBounceEnd="30000">
                                      <p:stCondLst>
                                        <p:cond delay="750"/>
                                      </p:stCondLst>
                                      <p:childTnLst>
                                        <p:set>
                                          <p:cBhvr>
                                            <p:cTn id="63" dur="1" fill="hold">
                                              <p:stCondLst>
                                                <p:cond delay="0"/>
                                              </p:stCondLst>
                                            </p:cTn>
                                            <p:tgtEl>
                                              <p:spTgt spid="51"/>
                                            </p:tgtEl>
                                            <p:attrNameLst>
                                              <p:attrName>style.visibility</p:attrName>
                                            </p:attrNameLst>
                                          </p:cBhvr>
                                          <p:to>
                                            <p:strVal val="visible"/>
                                          </p:to>
                                        </p:set>
                                        <p:anim calcmode="lin" valueType="num" p14:bounceEnd="30000">
                                          <p:cBhvr additive="base">
                                            <p:cTn id="64" dur="500" fill="hold"/>
                                            <p:tgtEl>
                                              <p:spTgt spid="51"/>
                                            </p:tgtEl>
                                            <p:attrNameLst>
                                              <p:attrName>ppt_x</p:attrName>
                                            </p:attrNameLst>
                                          </p:cBhvr>
                                          <p:tavLst>
                                            <p:tav tm="0">
                                              <p:val>
                                                <p:strVal val="1+#ppt_w/2"/>
                                              </p:val>
                                            </p:tav>
                                            <p:tav tm="100000">
                                              <p:val>
                                                <p:strVal val="#ppt_x"/>
                                              </p:val>
                                            </p:tav>
                                          </p:tavLst>
                                        </p:anim>
                                        <p:anim calcmode="lin" valueType="num" p14:bounceEnd="30000">
                                          <p:cBhvr additive="base">
                                            <p:cTn id="65" dur="500" fill="hold"/>
                                            <p:tgtEl>
                                              <p:spTgt spid="51"/>
                                            </p:tgtEl>
                                            <p:attrNameLst>
                                              <p:attrName>ppt_y</p:attrName>
                                            </p:attrNameLst>
                                          </p:cBhvr>
                                          <p:tavLst>
                                            <p:tav tm="0">
                                              <p:val>
                                                <p:strVal val="#ppt_y"/>
                                              </p:val>
                                            </p:tav>
                                            <p:tav tm="100000">
                                              <p:val>
                                                <p:strVal val="#ppt_y"/>
                                              </p:val>
                                            </p:tav>
                                          </p:tavLst>
                                        </p:anim>
                                      </p:childTnLst>
                                    </p:cTn>
                                  </p:par>
                                  <p:par>
                                    <p:cTn id="66" presetID="2" presetClass="entr" presetSubtype="2" fill="hold" nodeType="withEffect" p14:presetBounceEnd="30000">
                                      <p:stCondLst>
                                        <p:cond delay="1000"/>
                                      </p:stCondLst>
                                      <p:childTnLst>
                                        <p:set>
                                          <p:cBhvr>
                                            <p:cTn id="67" dur="1" fill="hold">
                                              <p:stCondLst>
                                                <p:cond delay="0"/>
                                              </p:stCondLst>
                                            </p:cTn>
                                            <p:tgtEl>
                                              <p:spTgt spid="55"/>
                                            </p:tgtEl>
                                            <p:attrNameLst>
                                              <p:attrName>style.visibility</p:attrName>
                                            </p:attrNameLst>
                                          </p:cBhvr>
                                          <p:to>
                                            <p:strVal val="visible"/>
                                          </p:to>
                                        </p:set>
                                        <p:anim calcmode="lin" valueType="num" p14:bounceEnd="30000">
                                          <p:cBhvr additive="base">
                                            <p:cTn id="68" dur="500" fill="hold"/>
                                            <p:tgtEl>
                                              <p:spTgt spid="55"/>
                                            </p:tgtEl>
                                            <p:attrNameLst>
                                              <p:attrName>ppt_x</p:attrName>
                                            </p:attrNameLst>
                                          </p:cBhvr>
                                          <p:tavLst>
                                            <p:tav tm="0">
                                              <p:val>
                                                <p:strVal val="1+#ppt_w/2"/>
                                              </p:val>
                                            </p:tav>
                                            <p:tav tm="100000">
                                              <p:val>
                                                <p:strVal val="#ppt_x"/>
                                              </p:val>
                                            </p:tav>
                                          </p:tavLst>
                                        </p:anim>
                                        <p:anim calcmode="lin" valueType="num" p14:bounceEnd="30000">
                                          <p:cBhvr additive="base">
                                            <p:cTn id="6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5" grpId="1" animBg="1"/>
          <p:bldP spid="36" grpId="0"/>
          <p:bldP spid="37" grpId="0" animBg="1"/>
          <p:bldP spid="37"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Scale>
                                          <p:cBhvr>
                                            <p:cTn id="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2"/>
                                            </p:tgtEl>
                                            <p:attrNameLst>
                                              <p:attrName>ppt_x</p:attrName>
                                              <p:attrName>ppt_y</p:attrName>
                                            </p:attrNameLst>
                                          </p:cBhvr>
                                        </p:animMotion>
                                        <p:animEffect transition="in" filter="fade">
                                          <p:cBhvr>
                                            <p:cTn id="9" dur="1000"/>
                                            <p:tgtEl>
                                              <p:spTgt spid="32"/>
                                            </p:tgtEl>
                                          </p:cBhvr>
                                        </p:animEffect>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42" presetClass="path" presetSubtype="0" accel="50000" decel="50000" fill="hold" nodeType="withEffect">
                                      <p:stCondLst>
                                        <p:cond delay="1000"/>
                                      </p:stCondLst>
                                      <p:childTnLst>
                                        <p:animMotion origin="layout" path="M 5.55112E-17 3.7037E-7 L 0.40469 -0.01019 " pathEditMode="relative" rAng="0" ptsTypes="AA">
                                          <p:cBhvr>
                                            <p:cTn id="24" dur="2000" fill="hold"/>
                                            <p:tgtEl>
                                              <p:spTgt spid="38"/>
                                            </p:tgtEl>
                                            <p:attrNameLst>
                                              <p:attrName>ppt_x</p:attrName>
                                              <p:attrName>ppt_y</p:attrName>
                                            </p:attrNameLst>
                                          </p:cBhvr>
                                          <p:rCtr x="20234" y="-509"/>
                                        </p:animMotion>
                                      </p:childTnLst>
                                    </p:cTn>
                                  </p:par>
                                  <p:par>
                                    <p:cTn id="25" presetID="42" presetClass="path" presetSubtype="0" accel="50000" decel="50000" fill="hold" grpId="0" nodeType="withEffect">
                                      <p:stCondLst>
                                        <p:cond delay="1000"/>
                                      </p:stCondLst>
                                      <p:childTnLst>
                                        <p:animMotion origin="layout" path="M 5.55112E-17 4.07407E-6 L 0.40898 -0.0007 " pathEditMode="relative" rAng="0" ptsTypes="AA">
                                          <p:cBhvr>
                                            <p:cTn id="26" dur="2000" fill="hold"/>
                                            <p:tgtEl>
                                              <p:spTgt spid="37"/>
                                            </p:tgtEl>
                                            <p:attrNameLst>
                                              <p:attrName>ppt_x</p:attrName>
                                              <p:attrName>ppt_y</p:attrName>
                                            </p:attrNameLst>
                                          </p:cBhvr>
                                          <p:rCtr x="20443" y="-46"/>
                                        </p:animMotion>
                                      </p:childTnLst>
                                    </p:cTn>
                                  </p:par>
                                  <p:par>
                                    <p:cTn id="27" presetID="22" presetClass="exit" presetSubtype="8" fill="hold" grpId="0" nodeType="withEffect">
                                      <p:stCondLst>
                                        <p:cond delay="1250"/>
                                      </p:stCondLst>
                                      <p:childTnLst>
                                        <p:animEffect transition="out" filter="wipe(left)">
                                          <p:cBhvr>
                                            <p:cTn id="28" dur="1750"/>
                                            <p:tgtEl>
                                              <p:spTgt spid="35"/>
                                            </p:tgtEl>
                                          </p:cBhvr>
                                        </p:animEffect>
                                        <p:set>
                                          <p:cBhvr>
                                            <p:cTn id="29" dur="1" fill="hold">
                                              <p:stCondLst>
                                                <p:cond delay="1749"/>
                                              </p:stCondLst>
                                            </p:cTn>
                                            <p:tgtEl>
                                              <p:spTgt spid="35"/>
                                            </p:tgtEl>
                                            <p:attrNameLst>
                                              <p:attrName>style.visibility</p:attrName>
                                            </p:attrNameLst>
                                          </p:cBhvr>
                                          <p:to>
                                            <p:strVal val="hidden"/>
                                          </p:to>
                                        </p:set>
                                      </p:childTnLst>
                                    </p:cTn>
                                  </p:par>
                                  <p:par>
                                    <p:cTn id="30" presetID="22" presetClass="entr" presetSubtype="8" fill="hold" grpId="0" nodeType="withEffect">
                                      <p:stCondLst>
                                        <p:cond delay="125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1750"/>
                                            <p:tgtEl>
                                              <p:spTgt spid="36"/>
                                            </p:tgtEl>
                                          </p:cBhvr>
                                        </p:animEffect>
                                      </p:childTnLst>
                                    </p:cTn>
                                  </p:par>
                                </p:childTnLst>
                              </p:cTn>
                            </p:par>
                            <p:par>
                              <p:cTn id="33" fill="hold">
                                <p:stCondLst>
                                  <p:cond delay="2500"/>
                                </p:stCondLst>
                                <p:childTnLst>
                                  <p:par>
                                    <p:cTn id="34" presetID="10" presetClass="exit" presetSubtype="0" fill="hold" nodeType="afterEffect">
                                      <p:stCondLst>
                                        <p:cond delay="0"/>
                                      </p:stCondLst>
                                      <p:childTnLst>
                                        <p:animEffect transition="out" filter="fade">
                                          <p:cBhvr>
                                            <p:cTn id="35" dur="750"/>
                                            <p:tgtEl>
                                              <p:spTgt spid="38"/>
                                            </p:tgtEl>
                                          </p:cBhvr>
                                        </p:animEffect>
                                        <p:set>
                                          <p:cBhvr>
                                            <p:cTn id="36" dur="1" fill="hold">
                                              <p:stCondLst>
                                                <p:cond delay="749"/>
                                              </p:stCondLst>
                                            </p:cTn>
                                            <p:tgtEl>
                                              <p:spTgt spid="38"/>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750"/>
                                            <p:tgtEl>
                                              <p:spTgt spid="38"/>
                                            </p:tgtEl>
                                            <p:attrNameLst>
                                              <p:attrName>ppt_x</p:attrName>
                                            </p:attrNameLst>
                                          </p:cBhvr>
                                          <p:tavLst>
                                            <p:tav tm="0">
                                              <p:val>
                                                <p:strVal val="ppt_x"/>
                                              </p:val>
                                            </p:tav>
                                            <p:tav tm="100000">
                                              <p:val>
                                                <p:strVal val="ppt_x"/>
                                              </p:val>
                                            </p:tav>
                                          </p:tavLst>
                                        </p:anim>
                                        <p:anim calcmode="lin" valueType="num">
                                          <p:cBhvr additive="base">
                                            <p:cTn id="39" dur="750"/>
                                            <p:tgtEl>
                                              <p:spTgt spid="38"/>
                                            </p:tgtEl>
                                            <p:attrNameLst>
                                              <p:attrName>ppt_y</p:attrName>
                                            </p:attrNameLst>
                                          </p:cBhvr>
                                          <p:tavLst>
                                            <p:tav tm="0">
                                              <p:val>
                                                <p:strVal val="ppt_y"/>
                                              </p:val>
                                            </p:tav>
                                            <p:tav tm="100000">
                                              <p:val>
                                                <p:strVal val="1+ppt_h/2"/>
                                              </p:val>
                                            </p:tav>
                                          </p:tavLst>
                                        </p:anim>
                                        <p:set>
                                          <p:cBhvr>
                                            <p:cTn id="40" dur="1" fill="hold">
                                              <p:stCondLst>
                                                <p:cond delay="749"/>
                                              </p:stCondLst>
                                            </p:cTn>
                                            <p:tgtEl>
                                              <p:spTgt spid="38"/>
                                            </p:tgtEl>
                                            <p:attrNameLst>
                                              <p:attrName>style.visibility</p:attrName>
                                            </p:attrNameLst>
                                          </p:cBhvr>
                                          <p:to>
                                            <p:strVal val="hidden"/>
                                          </p:to>
                                        </p:set>
                                      </p:childTnLst>
                                    </p:cTn>
                                  </p:par>
                                </p:childTnLst>
                              </p:cTn>
                            </p:par>
                            <p:par>
                              <p:cTn id="41" fill="hold">
                                <p:stCondLst>
                                  <p:cond delay="3500"/>
                                </p:stCondLst>
                                <p:childTnLst>
                                  <p:par>
                                    <p:cTn id="42" presetID="41" presetClass="entr" presetSubtype="0" fill="hold" grpId="0" nodeType="afterEffect">
                                      <p:stCondLst>
                                        <p:cond delay="0"/>
                                      </p:stCondLst>
                                      <p:iterate type="lt">
                                        <p:tmPct val="15000"/>
                                      </p:iterate>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3"/>
                                            </p:tgtEl>
                                            <p:attrNameLst>
                                              <p:attrName>ppt_y</p:attrName>
                                            </p:attrNameLst>
                                          </p:cBhvr>
                                          <p:tavLst>
                                            <p:tav tm="0">
                                              <p:val>
                                                <p:strVal val="#ppt_y"/>
                                              </p:val>
                                            </p:tav>
                                            <p:tav tm="100000">
                                              <p:val>
                                                <p:strVal val="#ppt_y"/>
                                              </p:val>
                                            </p:tav>
                                          </p:tavLst>
                                        </p:anim>
                                        <p:anim calcmode="lin" valueType="num">
                                          <p:cBhvr>
                                            <p:cTn id="4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33"/>
                                            </p:tgtEl>
                                          </p:cBhvr>
                                        </p:animEffect>
                                      </p:childTnLst>
                                    </p:cTn>
                                  </p:par>
                                </p:childTnLst>
                              </p:cTn>
                            </p:par>
                            <p:par>
                              <p:cTn id="49" fill="hold">
                                <p:stCondLst>
                                  <p:cond delay="7625"/>
                                </p:stCondLst>
                                <p:childTnLst>
                                  <p:par>
                                    <p:cTn id="50" presetID="2" presetClass="entr" presetSubtype="2" fill="hold" nodeType="after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1+#ppt_w/2"/>
                                              </p:val>
                                            </p:tav>
                                            <p:tav tm="100000">
                                              <p:val>
                                                <p:strVal val="#ppt_x"/>
                                              </p:val>
                                            </p:tav>
                                          </p:tavLst>
                                        </p:anim>
                                        <p:anim calcmode="lin" valueType="num">
                                          <p:cBhvr additive="base">
                                            <p:cTn id="53" dur="500" fill="hold"/>
                                            <p:tgtEl>
                                              <p:spTgt spid="43"/>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25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fill="hold"/>
                                            <p:tgtEl>
                                              <p:spTgt spid="39"/>
                                            </p:tgtEl>
                                            <p:attrNameLst>
                                              <p:attrName>ppt_x</p:attrName>
                                            </p:attrNameLst>
                                          </p:cBhvr>
                                          <p:tavLst>
                                            <p:tav tm="0">
                                              <p:val>
                                                <p:strVal val="1+#ppt_w/2"/>
                                              </p:val>
                                            </p:tav>
                                            <p:tav tm="100000">
                                              <p:val>
                                                <p:strVal val="#ppt_x"/>
                                              </p:val>
                                            </p:tav>
                                          </p:tavLst>
                                        </p:anim>
                                        <p:anim calcmode="lin" valueType="num">
                                          <p:cBhvr additive="base">
                                            <p:cTn id="57" dur="50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5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1+#ppt_w/2"/>
                                              </p:val>
                                            </p:tav>
                                            <p:tav tm="100000">
                                              <p:val>
                                                <p:strVal val="#ppt_x"/>
                                              </p:val>
                                            </p:tav>
                                          </p:tavLst>
                                        </p:anim>
                                        <p:anim calcmode="lin" valueType="num">
                                          <p:cBhvr additive="base">
                                            <p:cTn id="61" dur="500" fill="hold"/>
                                            <p:tgtEl>
                                              <p:spTgt spid="47"/>
                                            </p:tgtEl>
                                            <p:attrNameLst>
                                              <p:attrName>ppt_y</p:attrName>
                                            </p:attrNameLst>
                                          </p:cBhvr>
                                          <p:tavLst>
                                            <p:tav tm="0">
                                              <p:val>
                                                <p:strVal val="#ppt_y"/>
                                              </p:val>
                                            </p:tav>
                                            <p:tav tm="100000">
                                              <p:val>
                                                <p:strVal val="#ppt_y"/>
                                              </p:val>
                                            </p:tav>
                                          </p:tavLst>
                                        </p:anim>
                                      </p:childTnLst>
                                    </p:cTn>
                                  </p:par>
                                  <p:par>
                                    <p:cTn id="62" presetID="2" presetClass="entr" presetSubtype="2" fill="hold" nodeType="withEffect">
                                      <p:stCondLst>
                                        <p:cond delay="75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1+#ppt_w/2"/>
                                              </p:val>
                                            </p:tav>
                                            <p:tav tm="100000">
                                              <p:val>
                                                <p:strVal val="#ppt_x"/>
                                              </p:val>
                                            </p:tav>
                                          </p:tavLst>
                                        </p:anim>
                                        <p:anim calcmode="lin" valueType="num">
                                          <p:cBhvr additive="base">
                                            <p:cTn id="65" dur="500" fill="hold"/>
                                            <p:tgtEl>
                                              <p:spTgt spid="51"/>
                                            </p:tgtEl>
                                            <p:attrNameLst>
                                              <p:attrName>ppt_y</p:attrName>
                                            </p:attrNameLst>
                                          </p:cBhvr>
                                          <p:tavLst>
                                            <p:tav tm="0">
                                              <p:val>
                                                <p:strVal val="#ppt_y"/>
                                              </p:val>
                                            </p:tav>
                                            <p:tav tm="100000">
                                              <p:val>
                                                <p:strVal val="#ppt_y"/>
                                              </p:val>
                                            </p:tav>
                                          </p:tavLst>
                                        </p:anim>
                                      </p:childTnLst>
                                    </p:cTn>
                                  </p:par>
                                  <p:par>
                                    <p:cTn id="66" presetID="2" presetClass="entr" presetSubtype="2" fill="hold" nodeType="withEffect">
                                      <p:stCondLst>
                                        <p:cond delay="1000"/>
                                      </p:stCondLst>
                                      <p:childTnLst>
                                        <p:set>
                                          <p:cBhvr>
                                            <p:cTn id="67" dur="1" fill="hold">
                                              <p:stCondLst>
                                                <p:cond delay="0"/>
                                              </p:stCondLst>
                                            </p:cTn>
                                            <p:tgtEl>
                                              <p:spTgt spid="55"/>
                                            </p:tgtEl>
                                            <p:attrNameLst>
                                              <p:attrName>style.visibility</p:attrName>
                                            </p:attrNameLst>
                                          </p:cBhvr>
                                          <p:to>
                                            <p:strVal val="visible"/>
                                          </p:to>
                                        </p:set>
                                        <p:anim calcmode="lin" valueType="num">
                                          <p:cBhvr additive="base">
                                            <p:cTn id="68" dur="500" fill="hold"/>
                                            <p:tgtEl>
                                              <p:spTgt spid="55"/>
                                            </p:tgtEl>
                                            <p:attrNameLst>
                                              <p:attrName>ppt_x</p:attrName>
                                            </p:attrNameLst>
                                          </p:cBhvr>
                                          <p:tavLst>
                                            <p:tav tm="0">
                                              <p:val>
                                                <p:strVal val="1+#ppt_w/2"/>
                                              </p:val>
                                            </p:tav>
                                            <p:tav tm="100000">
                                              <p:val>
                                                <p:strVal val="#ppt_x"/>
                                              </p:val>
                                            </p:tav>
                                          </p:tavLst>
                                        </p:anim>
                                        <p:anim calcmode="lin" valueType="num">
                                          <p:cBhvr additive="base">
                                            <p:cTn id="6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5" grpId="1" animBg="1"/>
          <p:bldP spid="36" grpId="0"/>
          <p:bldP spid="37" grpId="0" animBg="1"/>
          <p:bldP spid="37"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20709" y="828860"/>
            <a:ext cx="3713923" cy="3713924"/>
          </a:xfrm>
          <a:prstGeom prst="ellipse">
            <a:avLst/>
          </a:prstGeom>
          <a:noFill/>
          <a:ln w="88900">
            <a:solidFill>
              <a:schemeClr val="accent1"/>
            </a:solidFill>
          </a:ln>
          <a:effectLst>
            <a:innerShdw blurRad="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2" name="组合 1"/>
          <p:cNvGrpSpPr/>
          <p:nvPr/>
        </p:nvGrpSpPr>
        <p:grpSpPr>
          <a:xfrm>
            <a:off x="4624315" y="1229193"/>
            <a:ext cx="2909984" cy="2909985"/>
            <a:chOff x="4624315" y="1229193"/>
            <a:chExt cx="2909984" cy="2909985"/>
          </a:xfrm>
        </p:grpSpPr>
        <p:grpSp>
          <p:nvGrpSpPr>
            <p:cNvPr id="3" name="组合 2"/>
            <p:cNvGrpSpPr/>
            <p:nvPr/>
          </p:nvGrpSpPr>
          <p:grpSpPr>
            <a:xfrm>
              <a:off x="4624315" y="1229193"/>
              <a:ext cx="2909984" cy="2909985"/>
              <a:chOff x="4403090" y="1494664"/>
              <a:chExt cx="2909984" cy="2909985"/>
            </a:xfrm>
          </p:grpSpPr>
          <p:sp>
            <p:nvSpPr>
              <p:cNvPr id="4" name="椭圆 3"/>
              <p:cNvSpPr/>
              <p:nvPr/>
            </p:nvSpPr>
            <p:spPr>
              <a:xfrm>
                <a:off x="4744085" y="1903276"/>
                <a:ext cx="2450746" cy="2450747"/>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椭圆 4"/>
              <p:cNvSpPr/>
              <p:nvPr/>
            </p:nvSpPr>
            <p:spPr>
              <a:xfrm>
                <a:off x="4403090" y="1494664"/>
                <a:ext cx="2909984" cy="290998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889000" dist="3810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7" name="文本框 6"/>
            <p:cNvSpPr txBox="1"/>
            <p:nvPr/>
          </p:nvSpPr>
          <p:spPr>
            <a:xfrm>
              <a:off x="5420278" y="1894570"/>
              <a:ext cx="1314784" cy="1569660"/>
            </a:xfrm>
            <a:prstGeom prst="rect">
              <a:avLst/>
            </a:prstGeom>
            <a:noFill/>
            <a:effectLst/>
          </p:spPr>
          <p:txBody>
            <a:bodyPr wrap="none" rtlCol="0">
              <a:spAutoFit/>
            </a:bodyPr>
            <a:lstStyle/>
            <a:p>
              <a:r>
                <a:rPr lang="en-US" altLang="zh-CN" sz="9600" dirty="0">
                  <a:solidFill>
                    <a:schemeClr val="accent1"/>
                  </a:solidFill>
                  <a:effectLst>
                    <a:innerShdw blurRad="63500" dist="50800" dir="13500000">
                      <a:prstClr val="black">
                        <a:alpha val="50000"/>
                      </a:prstClr>
                    </a:innerShdw>
                  </a:effectLst>
                  <a:latin typeface="Impact" panose="020B0806030902050204" pitchFamily="34" charset="0"/>
                </a:rPr>
                <a:t>01</a:t>
              </a:r>
              <a:endParaRPr lang="en-US" altLang="zh-CN" sz="8000" dirty="0">
                <a:solidFill>
                  <a:schemeClr val="accent1"/>
                </a:solidFill>
                <a:effectLst>
                  <a:innerShdw blurRad="63500" dist="50800" dir="13500000">
                    <a:prstClr val="black">
                      <a:alpha val="50000"/>
                    </a:prstClr>
                  </a:innerShdw>
                </a:effectLst>
                <a:latin typeface="Impact" panose="020B0806030902050204" pitchFamily="34" charset="0"/>
              </a:endParaRPr>
            </a:p>
          </p:txBody>
        </p:sp>
      </p:grpSp>
      <p:sp>
        <p:nvSpPr>
          <p:cNvPr id="8" name="TextBox 17"/>
          <p:cNvSpPr txBox="1"/>
          <p:nvPr/>
        </p:nvSpPr>
        <p:spPr>
          <a:xfrm>
            <a:off x="3807301" y="4980466"/>
            <a:ext cx="4540737" cy="830997"/>
          </a:xfrm>
          <a:prstGeom prst="rect">
            <a:avLst/>
          </a:prstGeom>
          <a:noFill/>
        </p:spPr>
        <p:txBody>
          <a:bodyPr wrap="square" rtlCol="0">
            <a:sp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项目需求</a:t>
            </a:r>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295467" y="2734250"/>
            <a:ext cx="1897933" cy="1897933"/>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7" name="TextBox 15"/>
          <p:cNvSpPr txBox="1"/>
          <p:nvPr/>
        </p:nvSpPr>
        <p:spPr>
          <a:xfrm>
            <a:off x="1395266" y="3478160"/>
            <a:ext cx="1725380" cy="410112"/>
          </a:xfrm>
          <a:prstGeom prst="rect">
            <a:avLst/>
          </a:prstGeom>
          <a:noFill/>
        </p:spPr>
        <p:txBody>
          <a:bodyPr wrap="square" lIns="0" tIns="0" rIns="0" bIns="0" rtlCol="0">
            <a:spAutoFit/>
          </a:bodyPr>
          <a:lstStyle/>
          <a:p>
            <a:pPr algn="ctr"/>
            <a:r>
              <a:rPr lang="zh-CN" altLang="en-US" sz="2665" b="1" dirty="0">
                <a:solidFill>
                  <a:schemeClr val="bg1"/>
                </a:solidFill>
                <a:latin typeface="+mj-ea"/>
                <a:ea typeface="+mj-ea"/>
              </a:rPr>
              <a:t>设计规格书</a:t>
            </a:r>
          </a:p>
        </p:txBody>
      </p:sp>
      <p:sp>
        <p:nvSpPr>
          <p:cNvPr id="21" name="TextBox 19"/>
          <p:cNvSpPr txBox="1"/>
          <p:nvPr/>
        </p:nvSpPr>
        <p:spPr>
          <a:xfrm>
            <a:off x="4180948" y="2414968"/>
            <a:ext cx="6478343" cy="2549865"/>
          </a:xfrm>
          <a:prstGeom prst="rect">
            <a:avLst/>
          </a:prstGeom>
          <a:noFill/>
        </p:spPr>
        <p:txBody>
          <a:bodyPr wrap="square" lIns="0" tIns="0" rIns="0" bIns="0" rtlCol="0">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设计规格书时一份设计技术描述文档，主要包含了设计功能、时序、硅片面积、功耗、可测性、故障覆盖率等。一般情况下，时序电路需要包含其状态转移图、时序图、和算法状态机图。但规格书的解释说明仍然可能存在隐藏问题，这是因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HDL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模型在具体实现时可能忽视规格书的某些解释说明。目前正在推广的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SystemC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Superlog</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等高级语言可以解决上述问题。</a:t>
            </a:r>
            <a:endParaRPr lang="en-US" altLang="zh-CN" sz="20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2" name="Half Frame 12"/>
          <p:cNvSpPr/>
          <p:nvPr/>
        </p:nvSpPr>
        <p:spPr>
          <a:xfrm rot="8097294">
            <a:off x="3238279" y="3426036"/>
            <a:ext cx="480224" cy="527731"/>
          </a:xfrm>
          <a:prstGeom prst="halfFrame">
            <a:avLst/>
          </a:prstGeom>
          <a:solidFill>
            <a:schemeClr val="accent1">
              <a:lumMod val="100000"/>
            </a:schemeClr>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Text Box 4"/>
          <p:cNvSpPr txBox="1">
            <a:spLocks noChangeArrowheads="1"/>
          </p:cNvSpPr>
          <p:nvPr/>
        </p:nvSpPr>
        <p:spPr bwMode="auto">
          <a:xfrm>
            <a:off x="6814825" y="160791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项目需求</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14:presetBounceEnd="44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4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 presetClass="entr" presetSubtype="1" fill="hold" grpId="0" nodeType="withEffect" p14:presetBounceEnd="81000">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14:bounceEnd="81000">
                                          <p:cBhvr additive="base">
                                            <p:cTn id="25" dur="1000" fill="hold"/>
                                            <p:tgtEl>
                                              <p:spTgt spid="23"/>
                                            </p:tgtEl>
                                            <p:attrNameLst>
                                              <p:attrName>ppt_x</p:attrName>
                                            </p:attrNameLst>
                                          </p:cBhvr>
                                          <p:tavLst>
                                            <p:tav tm="0">
                                              <p:val>
                                                <p:strVal val="#ppt_x"/>
                                              </p:val>
                                            </p:tav>
                                            <p:tav tm="100000">
                                              <p:val>
                                                <p:strVal val="#ppt_x"/>
                                              </p:val>
                                            </p:tav>
                                          </p:tavLst>
                                        </p:anim>
                                        <p:anim calcmode="lin" valueType="num" p14:bounceEnd="81000">
                                          <p:cBhvr additive="base">
                                            <p:cTn id="26"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21" grpId="0"/>
          <p:bldP spid="2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000" fill="hold"/>
                                            <p:tgtEl>
                                              <p:spTgt spid="23"/>
                                            </p:tgtEl>
                                            <p:attrNameLst>
                                              <p:attrName>ppt_x</p:attrName>
                                            </p:attrNameLst>
                                          </p:cBhvr>
                                          <p:tavLst>
                                            <p:tav tm="0">
                                              <p:val>
                                                <p:strVal val="#ppt_x"/>
                                              </p:val>
                                            </p:tav>
                                            <p:tav tm="100000">
                                              <p:val>
                                                <p:strVal val="#ppt_x"/>
                                              </p:val>
                                            </p:tav>
                                          </p:tavLst>
                                        </p:anim>
                                        <p:anim calcmode="lin" valueType="num">
                                          <p:cBhvr additive="base">
                                            <p:cTn id="26"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21" grpId="0"/>
          <p:bldP spid="23" grpId="0" bldLvl="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295467" y="2734250"/>
            <a:ext cx="1897933" cy="1897933"/>
          </a:xfrm>
          <a:prstGeom prst="ellipse">
            <a:avLst/>
          </a:prstGeom>
          <a:solidFill>
            <a:schemeClr val="accent1">
              <a:lumMod val="10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7" name="TextBox 15"/>
          <p:cNvSpPr txBox="1"/>
          <p:nvPr/>
        </p:nvSpPr>
        <p:spPr>
          <a:xfrm>
            <a:off x="1395266" y="3478160"/>
            <a:ext cx="1725380" cy="410112"/>
          </a:xfrm>
          <a:prstGeom prst="rect">
            <a:avLst/>
          </a:prstGeom>
          <a:noFill/>
        </p:spPr>
        <p:txBody>
          <a:bodyPr wrap="square" lIns="0" tIns="0" rIns="0" bIns="0" rtlCol="0">
            <a:spAutoFit/>
          </a:bodyPr>
          <a:lstStyle/>
          <a:p>
            <a:pPr algn="ctr"/>
            <a:r>
              <a:rPr lang="zh-CN" altLang="en-US" sz="2665" b="1" dirty="0">
                <a:solidFill>
                  <a:schemeClr val="bg1"/>
                </a:solidFill>
                <a:latin typeface="+mj-ea"/>
                <a:ea typeface="+mj-ea"/>
              </a:rPr>
              <a:t>设计划分</a:t>
            </a:r>
          </a:p>
        </p:txBody>
      </p:sp>
      <p:sp>
        <p:nvSpPr>
          <p:cNvPr id="21" name="TextBox 19"/>
          <p:cNvSpPr txBox="1"/>
          <p:nvPr/>
        </p:nvSpPr>
        <p:spPr>
          <a:xfrm>
            <a:off x="4180948" y="2785808"/>
            <a:ext cx="6478343" cy="1846580"/>
          </a:xfrm>
          <a:prstGeom prst="rect">
            <a:avLst/>
          </a:prstGeom>
          <a:noFill/>
        </p:spPr>
        <p:txBody>
          <a:bodyPr wrap="square" lIns="0" tIns="0" rIns="0" bIns="0" rtlCol="0">
            <a:spAutoFit/>
          </a:bodyPr>
          <a:lstStyle/>
          <a:p>
            <a:pPr algn="just">
              <a:lnSpc>
                <a:spcPct val="12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设计划分方法主要采用自顶向下以及层次化的方法，将系统级设计逐次划分为规模较小且功能简单的单元电路。且每个模块可以通过</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HDL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来描述，大型系统的综合因为规模过大而无法直接进行综合，但划分后的单元可以在合适的时间内进行综合。</a:t>
            </a:r>
          </a:p>
        </p:txBody>
      </p:sp>
      <p:sp>
        <p:nvSpPr>
          <p:cNvPr id="22" name="Half Frame 12"/>
          <p:cNvSpPr/>
          <p:nvPr/>
        </p:nvSpPr>
        <p:spPr>
          <a:xfrm rot="8097294">
            <a:off x="3238279" y="3426036"/>
            <a:ext cx="480224" cy="527731"/>
          </a:xfrm>
          <a:prstGeom prst="halfFrame">
            <a:avLst/>
          </a:prstGeom>
          <a:solidFill>
            <a:schemeClr val="accent1">
              <a:lumMod val="100000"/>
            </a:schemeClr>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Text Box 4"/>
          <p:cNvSpPr txBox="1">
            <a:spLocks noChangeArrowheads="1"/>
          </p:cNvSpPr>
          <p:nvPr/>
        </p:nvSpPr>
        <p:spPr bwMode="auto">
          <a:xfrm>
            <a:off x="6581140" y="1668872"/>
            <a:ext cx="120142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设计划分</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14:presetBounceEnd="44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4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 presetClass="entr" presetSubtype="1" fill="hold" grpId="0" nodeType="withEffect" p14:presetBounceEnd="81000">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14:bounceEnd="81000">
                                          <p:cBhvr additive="base">
                                            <p:cTn id="25" dur="1000" fill="hold"/>
                                            <p:tgtEl>
                                              <p:spTgt spid="23"/>
                                            </p:tgtEl>
                                            <p:attrNameLst>
                                              <p:attrName>ppt_x</p:attrName>
                                            </p:attrNameLst>
                                          </p:cBhvr>
                                          <p:tavLst>
                                            <p:tav tm="0">
                                              <p:val>
                                                <p:strVal val="#ppt_x"/>
                                              </p:val>
                                            </p:tav>
                                            <p:tav tm="100000">
                                              <p:val>
                                                <p:strVal val="#ppt_x"/>
                                              </p:val>
                                            </p:tav>
                                          </p:tavLst>
                                        </p:anim>
                                        <p:anim calcmode="lin" valueType="num" p14:bounceEnd="81000">
                                          <p:cBhvr additive="base">
                                            <p:cTn id="26"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21" grpId="0"/>
          <p:bldP spid="2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000" fill="hold"/>
                                            <p:tgtEl>
                                              <p:spTgt spid="23"/>
                                            </p:tgtEl>
                                            <p:attrNameLst>
                                              <p:attrName>ppt_x</p:attrName>
                                            </p:attrNameLst>
                                          </p:cBhvr>
                                          <p:tavLst>
                                            <p:tav tm="0">
                                              <p:val>
                                                <p:strVal val="#ppt_x"/>
                                              </p:val>
                                            </p:tav>
                                            <p:tav tm="100000">
                                              <p:val>
                                                <p:strVal val="#ppt_x"/>
                                              </p:val>
                                            </p:tav>
                                          </p:tavLst>
                                        </p:anim>
                                        <p:anim calcmode="lin" valueType="num">
                                          <p:cBhvr additive="base">
                                            <p:cTn id="26"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21" grpId="0"/>
          <p:bldP spid="23"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20709" y="828860"/>
            <a:ext cx="3713923" cy="3713924"/>
          </a:xfrm>
          <a:prstGeom prst="ellipse">
            <a:avLst/>
          </a:prstGeom>
          <a:noFill/>
          <a:ln w="88900">
            <a:solidFill>
              <a:schemeClr val="accent1"/>
            </a:solidFill>
          </a:ln>
          <a:effectLst>
            <a:innerShdw blurRad="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2" name="组合 1"/>
          <p:cNvGrpSpPr/>
          <p:nvPr/>
        </p:nvGrpSpPr>
        <p:grpSpPr>
          <a:xfrm>
            <a:off x="4624315" y="1229193"/>
            <a:ext cx="2909984" cy="2909985"/>
            <a:chOff x="4624315" y="1229193"/>
            <a:chExt cx="2909984" cy="2909985"/>
          </a:xfrm>
        </p:grpSpPr>
        <p:grpSp>
          <p:nvGrpSpPr>
            <p:cNvPr id="3" name="组合 2"/>
            <p:cNvGrpSpPr/>
            <p:nvPr/>
          </p:nvGrpSpPr>
          <p:grpSpPr>
            <a:xfrm>
              <a:off x="4624315" y="1229193"/>
              <a:ext cx="2909984" cy="2909985"/>
              <a:chOff x="4403090" y="1494664"/>
              <a:chExt cx="2909984" cy="2909985"/>
            </a:xfrm>
          </p:grpSpPr>
          <p:sp>
            <p:nvSpPr>
              <p:cNvPr id="4" name="椭圆 3"/>
              <p:cNvSpPr/>
              <p:nvPr/>
            </p:nvSpPr>
            <p:spPr>
              <a:xfrm>
                <a:off x="4744085" y="1903276"/>
                <a:ext cx="2450746" cy="2450747"/>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椭圆 4"/>
              <p:cNvSpPr/>
              <p:nvPr/>
            </p:nvSpPr>
            <p:spPr>
              <a:xfrm>
                <a:off x="4403090" y="1494664"/>
                <a:ext cx="2909984" cy="290998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889000" dist="3810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7" name="文本框 6"/>
            <p:cNvSpPr txBox="1"/>
            <p:nvPr/>
          </p:nvSpPr>
          <p:spPr>
            <a:xfrm>
              <a:off x="5420278" y="1894570"/>
              <a:ext cx="1463862" cy="1569660"/>
            </a:xfrm>
            <a:prstGeom prst="rect">
              <a:avLst/>
            </a:prstGeom>
            <a:noFill/>
            <a:effectLst/>
          </p:spPr>
          <p:txBody>
            <a:bodyPr wrap="none" rtlCol="0">
              <a:spAutoFit/>
            </a:bodyPr>
            <a:lstStyle/>
            <a:p>
              <a:r>
                <a:rPr lang="en-US" altLang="zh-CN" sz="9600" dirty="0">
                  <a:solidFill>
                    <a:schemeClr val="accent1"/>
                  </a:solidFill>
                  <a:effectLst>
                    <a:innerShdw blurRad="63500" dist="50800" dir="13500000">
                      <a:prstClr val="black">
                        <a:alpha val="50000"/>
                      </a:prstClr>
                    </a:innerShdw>
                  </a:effectLst>
                  <a:latin typeface="Impact" panose="020B0806030902050204" pitchFamily="34" charset="0"/>
                </a:rPr>
                <a:t>02</a:t>
              </a:r>
              <a:endParaRPr lang="en-US" altLang="zh-CN" sz="8000" dirty="0">
                <a:solidFill>
                  <a:schemeClr val="accent1"/>
                </a:solidFill>
                <a:effectLst>
                  <a:innerShdw blurRad="63500" dist="50800" dir="13500000">
                    <a:prstClr val="black">
                      <a:alpha val="50000"/>
                    </a:prstClr>
                  </a:innerShdw>
                </a:effectLst>
                <a:latin typeface="Impact" panose="020B0806030902050204" pitchFamily="34" charset="0"/>
              </a:endParaRPr>
            </a:p>
          </p:txBody>
        </p:sp>
      </p:grpSp>
      <p:sp>
        <p:nvSpPr>
          <p:cNvPr id="8" name="TextBox 17"/>
          <p:cNvSpPr txBox="1"/>
          <p:nvPr/>
        </p:nvSpPr>
        <p:spPr>
          <a:xfrm>
            <a:off x="3807301" y="4980466"/>
            <a:ext cx="4540737" cy="829945"/>
          </a:xfrm>
          <a:prstGeom prst="rect">
            <a:avLst/>
          </a:prstGeom>
          <a:noFill/>
        </p:spPr>
        <p:txBody>
          <a:bodyPr wrap="square" rtlCol="0">
            <a:spAutoFit/>
          </a:bodyPr>
          <a:lstStyle/>
          <a:p>
            <a:pPr algn="ctr"/>
            <a:r>
              <a:rPr lang="zh-CN" altLang="en-US" sz="4800" b="1" dirty="0">
                <a:solidFill>
                  <a:schemeClr val="tx1">
                    <a:lumMod val="85000"/>
                    <a:lumOff val="15000"/>
                  </a:schemeClr>
                </a:solidFill>
                <a:latin typeface="微软雅黑" panose="020B0503020204020204" pitchFamily="34" charset="-122"/>
                <a:ea typeface="微软雅黑" panose="020B0503020204020204" pitchFamily="34" charset="-122"/>
              </a:rPr>
              <a:t>系统设计</a:t>
            </a:r>
          </a:p>
        </p:txBody>
      </p:sp>
    </p:spTree>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4"/>
          <p:cNvSpPr txBox="1">
            <a:spLocks noChangeArrowheads="1"/>
          </p:cNvSpPr>
          <p:nvPr/>
        </p:nvSpPr>
        <p:spPr bwMode="auto">
          <a:xfrm>
            <a:off x="5677444" y="0"/>
            <a:ext cx="127254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anose="020B0604020202090204" pitchFamily="34" charset="0"/>
              <a:buNone/>
            </a:pP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pic>
        <p:nvPicPr>
          <p:cNvPr id="71" name="图片 70"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694" y="690743"/>
            <a:ext cx="1755816" cy="5743213"/>
          </a:xfrm>
          <a:prstGeom prst="rect">
            <a:avLst/>
          </a:prstGeom>
        </p:spPr>
      </p:pic>
      <p:cxnSp>
        <p:nvCxnSpPr>
          <p:cNvPr id="73" name="直接箭头连接符 72"/>
          <p:cNvCxnSpPr/>
          <p:nvPr/>
        </p:nvCxnSpPr>
        <p:spPr>
          <a:xfrm flipH="1">
            <a:off x="5381625" y="847725"/>
            <a:ext cx="2629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62547" y="690743"/>
            <a:ext cx="2342878" cy="400110"/>
          </a:xfrm>
          <a:prstGeom prst="rect">
            <a:avLst/>
          </a:prstGeom>
          <a:noFill/>
        </p:spPr>
        <p:txBody>
          <a:bodyPr wrap="square" rtlCol="0">
            <a:spAutoFit/>
          </a:bodyPr>
          <a:lstStyle/>
          <a:p>
            <a:r>
              <a:rPr lang="zh-CN" altLang="en-US" sz="1000" dirty="0"/>
              <a:t>利用硬件描述语言进行设计如</a:t>
            </a:r>
            <a:r>
              <a:rPr lang="en-US" altLang="zh-CN" sz="1000" dirty="0"/>
              <a:t>VHDL</a:t>
            </a:r>
            <a:r>
              <a:rPr lang="zh-CN" altLang="en-US" sz="1000" dirty="0"/>
              <a:t>，</a:t>
            </a:r>
            <a:r>
              <a:rPr lang="en-US" altLang="zh-CN" sz="1000" dirty="0"/>
              <a:t>Verilog</a:t>
            </a:r>
            <a:r>
              <a:rPr lang="zh-CN" altLang="en-US" sz="1000" dirty="0"/>
              <a:t>等。</a:t>
            </a:r>
          </a:p>
        </p:txBody>
      </p:sp>
      <p:cxnSp>
        <p:nvCxnSpPr>
          <p:cNvPr id="76" name="直接箭头连接符 75"/>
          <p:cNvCxnSpPr/>
          <p:nvPr/>
        </p:nvCxnSpPr>
        <p:spPr>
          <a:xfrm flipH="1">
            <a:off x="5381625" y="1466850"/>
            <a:ext cx="2629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962544" y="1259236"/>
            <a:ext cx="2342877" cy="553998"/>
          </a:xfrm>
          <a:prstGeom prst="rect">
            <a:avLst/>
          </a:prstGeom>
          <a:noFill/>
        </p:spPr>
        <p:txBody>
          <a:bodyPr wrap="square" rtlCol="0">
            <a:spAutoFit/>
          </a:bodyPr>
          <a:lstStyle/>
          <a:p>
            <a:r>
              <a:rPr lang="zh-CN" altLang="en-US" sz="1000" dirty="0"/>
              <a:t>采用数字逻辑仿真工具进行功能仿真，如</a:t>
            </a:r>
            <a:r>
              <a:rPr lang="en-US" altLang="zh-CN" sz="1000" dirty="0" err="1"/>
              <a:t>cadence:Incisive</a:t>
            </a:r>
            <a:r>
              <a:rPr lang="zh-CN" altLang="en-US" sz="1000" dirty="0"/>
              <a:t>。</a:t>
            </a:r>
            <a:r>
              <a:rPr lang="en-US" altLang="zh-CN" sz="1000" dirty="0" err="1"/>
              <a:t>Synopsys:VCS</a:t>
            </a:r>
            <a:r>
              <a:rPr lang="zh-CN" altLang="en-US" sz="1000" dirty="0"/>
              <a:t>，</a:t>
            </a:r>
            <a:r>
              <a:rPr lang="en-US" altLang="zh-CN" sz="1000" dirty="0" err="1"/>
              <a:t>Mentor:QuestaSim</a:t>
            </a:r>
            <a:r>
              <a:rPr lang="zh-CN" altLang="en-US" sz="1000" dirty="0"/>
              <a:t>。</a:t>
            </a:r>
          </a:p>
        </p:txBody>
      </p:sp>
      <p:sp>
        <p:nvSpPr>
          <p:cNvPr id="78" name="文本框 77"/>
          <p:cNvSpPr txBox="1"/>
          <p:nvPr/>
        </p:nvSpPr>
        <p:spPr>
          <a:xfrm>
            <a:off x="2962545" y="2430364"/>
            <a:ext cx="2342877" cy="553998"/>
          </a:xfrm>
          <a:prstGeom prst="rect">
            <a:avLst/>
          </a:prstGeom>
          <a:noFill/>
        </p:spPr>
        <p:txBody>
          <a:bodyPr wrap="square" rtlCol="0">
            <a:spAutoFit/>
          </a:bodyPr>
          <a:lstStyle/>
          <a:p>
            <a:r>
              <a:rPr lang="zh-CN" altLang="en-US" sz="1000" dirty="0"/>
              <a:t>采用数字综合工具进行综合，如</a:t>
            </a:r>
            <a:r>
              <a:rPr lang="en-US" altLang="zh-CN" sz="1000" dirty="0" err="1"/>
              <a:t>Cadence:Genus</a:t>
            </a:r>
            <a:r>
              <a:rPr lang="zh-CN" altLang="en-US" sz="1000" dirty="0"/>
              <a:t>，</a:t>
            </a:r>
            <a:r>
              <a:rPr lang="en-US" altLang="zh-CN" sz="1000" dirty="0" err="1"/>
              <a:t>Synopsys:Design</a:t>
            </a:r>
            <a:r>
              <a:rPr lang="zh-CN" altLang="en-US" sz="1000" dirty="0"/>
              <a:t> </a:t>
            </a:r>
            <a:r>
              <a:rPr lang="en-US" altLang="zh-CN" sz="1000" dirty="0"/>
              <a:t>Compiler</a:t>
            </a:r>
            <a:r>
              <a:rPr lang="zh-CN" altLang="en-US" sz="1000" dirty="0"/>
              <a:t>（</a:t>
            </a:r>
            <a:r>
              <a:rPr lang="en-US" altLang="zh-CN" sz="1000" dirty="0"/>
              <a:t>DC)</a:t>
            </a:r>
            <a:endParaRPr lang="zh-CN" altLang="en-US" sz="1000" dirty="0"/>
          </a:p>
        </p:txBody>
      </p:sp>
      <p:cxnSp>
        <p:nvCxnSpPr>
          <p:cNvPr id="79" name="直接箭头连接符 78"/>
          <p:cNvCxnSpPr/>
          <p:nvPr/>
        </p:nvCxnSpPr>
        <p:spPr>
          <a:xfrm flipH="1">
            <a:off x="5381625" y="2669263"/>
            <a:ext cx="2629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2962544" y="4772620"/>
            <a:ext cx="2342877" cy="553998"/>
          </a:xfrm>
          <a:prstGeom prst="rect">
            <a:avLst/>
          </a:prstGeom>
          <a:noFill/>
        </p:spPr>
        <p:txBody>
          <a:bodyPr wrap="square">
            <a:spAutoFit/>
          </a:bodyPr>
          <a:lstStyle/>
          <a:p>
            <a:r>
              <a:rPr lang="en-US" altLang="zh-CN" sz="1000" dirty="0"/>
              <a:t>STA:</a:t>
            </a:r>
            <a:r>
              <a:rPr lang="zh-CN" altLang="en-US" sz="1000" dirty="0"/>
              <a:t>静态时序分析，也就是套用特定的时序模型，针对特定电路分析其是否违反设计者给定的时序限制。</a:t>
            </a:r>
          </a:p>
        </p:txBody>
      </p:sp>
      <p:cxnSp>
        <p:nvCxnSpPr>
          <p:cNvPr id="82" name="直接箭头连接符 81"/>
          <p:cNvCxnSpPr/>
          <p:nvPr/>
        </p:nvCxnSpPr>
        <p:spPr>
          <a:xfrm flipH="1">
            <a:off x="5429250" y="5057389"/>
            <a:ext cx="2629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2962544" y="3597592"/>
            <a:ext cx="2219055" cy="553998"/>
          </a:xfrm>
          <a:prstGeom prst="rect">
            <a:avLst/>
          </a:prstGeom>
          <a:noFill/>
        </p:spPr>
        <p:txBody>
          <a:bodyPr wrap="square">
            <a:spAutoFit/>
          </a:bodyPr>
          <a:lstStyle/>
          <a:p>
            <a:r>
              <a:rPr lang="zh-CN" altLang="en-US" sz="1000" dirty="0"/>
              <a:t>后仿也称为动态时序仿真，是对加入了延时信息的网表文件进行的仿真，目的是验证时序以及功能都正确。</a:t>
            </a:r>
          </a:p>
        </p:txBody>
      </p:sp>
      <p:cxnSp>
        <p:nvCxnSpPr>
          <p:cNvPr id="85" name="直接箭头连接符 84"/>
          <p:cNvCxnSpPr/>
          <p:nvPr/>
        </p:nvCxnSpPr>
        <p:spPr>
          <a:xfrm flipH="1">
            <a:off x="5429250" y="3829229"/>
            <a:ext cx="2629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14:bounceEnd="81000">
                                          <p:cBhvr additive="base">
                                            <p:cTn id="7" dur="1000" fill="hold"/>
                                            <p:tgtEl>
                                              <p:spTgt spid="67"/>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000" fill="hold"/>
                                            <p:tgtEl>
                                              <p:spTgt spid="67"/>
                                            </p:tgtEl>
                                            <p:attrNameLst>
                                              <p:attrName>ppt_x</p:attrName>
                                            </p:attrNameLst>
                                          </p:cBhvr>
                                          <p:tavLst>
                                            <p:tav tm="0">
                                              <p:val>
                                                <p:strVal val="#ppt_x"/>
                                              </p:val>
                                            </p:tav>
                                            <p:tav tm="100000">
                                              <p:val>
                                                <p:strVal val="#ppt_x"/>
                                              </p:val>
                                            </p:tav>
                                          </p:tavLst>
                                        </p:anim>
                                        <p:anim calcmode="lin" valueType="num">
                                          <p:cBhvr additive="base">
                                            <p:cTn id="8" dur="10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20.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Office 主题​​">
  <a:themeElements>
    <a:clrScheme name="自定义 1252">
      <a:dk1>
        <a:sysClr val="windowText" lastClr="000000"/>
      </a:dk1>
      <a:lt1>
        <a:sysClr val="window" lastClr="FFFFFF"/>
      </a:lt1>
      <a:dk2>
        <a:srgbClr val="5A6378"/>
      </a:dk2>
      <a:lt2>
        <a:srgbClr val="7F7F7F"/>
      </a:lt2>
      <a:accent1>
        <a:srgbClr val="5ABA98"/>
      </a:accent1>
      <a:accent2>
        <a:srgbClr val="5ABA98"/>
      </a:accent2>
      <a:accent3>
        <a:srgbClr val="5ABA98"/>
      </a:accent3>
      <a:accent4>
        <a:srgbClr val="5ABA98"/>
      </a:accent4>
      <a:accent5>
        <a:srgbClr val="5ABA98"/>
      </a:accent5>
      <a:accent6>
        <a:srgbClr val="5ABA98"/>
      </a:accent6>
      <a:hlink>
        <a:srgbClr val="168BBA"/>
      </a:hlink>
      <a:folHlink>
        <a:srgbClr val="68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282</TotalTime>
  <Words>2856</Words>
  <Application>Microsoft Office PowerPoint</Application>
  <PresentationFormat>宽屏</PresentationFormat>
  <Paragraphs>342</Paragraphs>
  <Slides>42</Slides>
  <Notes>42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42</vt:i4>
      </vt:variant>
    </vt:vector>
  </HeadingPairs>
  <TitlesOfParts>
    <vt:vector size="57" baseType="lpstr">
      <vt:lpstr>&amp;quot</vt:lpstr>
      <vt:lpstr>-apple-system</vt:lpstr>
      <vt:lpstr>Impact MT Std</vt:lpstr>
      <vt:lpstr>PingFang SC</vt:lpstr>
      <vt:lpstr>等线</vt:lpstr>
      <vt:lpstr>等线 Light</vt:lpstr>
      <vt:lpstr>方正兰亭细黑_GBK</vt:lpstr>
      <vt:lpstr>方正姚体</vt:lpstr>
      <vt:lpstr>方正正大黑简体</vt:lpstr>
      <vt:lpstr>宋体</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li shichong</cp:lastModifiedBy>
  <cp:revision>29</cp:revision>
  <dcterms:created xsi:type="dcterms:W3CDTF">2020-11-24T01:31:34Z</dcterms:created>
  <dcterms:modified xsi:type="dcterms:W3CDTF">2020-11-24T06:41:02Z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